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654" r:id="rId1"/>
  </p:sldMasterIdLst>
  <p:notesMasterIdLst>
    <p:notesMasterId r:id="rId36"/>
  </p:notesMasterIdLst>
  <p:sldIdLst>
    <p:sldId id="256" r:id="rId2"/>
    <p:sldId id="356" r:id="rId3"/>
    <p:sldId id="373" r:id="rId4"/>
    <p:sldId id="284" r:id="rId5"/>
    <p:sldId id="385" r:id="rId6"/>
    <p:sldId id="298" r:id="rId7"/>
    <p:sldId id="379" r:id="rId8"/>
    <p:sldId id="376" r:id="rId9"/>
    <p:sldId id="395" r:id="rId10"/>
    <p:sldId id="390" r:id="rId11"/>
    <p:sldId id="377" r:id="rId12"/>
    <p:sldId id="340" r:id="rId13"/>
    <p:sldId id="387" r:id="rId14"/>
    <p:sldId id="389" r:id="rId15"/>
    <p:sldId id="381" r:id="rId16"/>
    <p:sldId id="349" r:id="rId17"/>
    <p:sldId id="353" r:id="rId18"/>
    <p:sldId id="382" r:id="rId19"/>
    <p:sldId id="293" r:id="rId20"/>
    <p:sldId id="350" r:id="rId21"/>
    <p:sldId id="338" r:id="rId22"/>
    <p:sldId id="394" r:id="rId23"/>
    <p:sldId id="396" r:id="rId24"/>
    <p:sldId id="367" r:id="rId25"/>
    <p:sldId id="335" r:id="rId26"/>
    <p:sldId id="392" r:id="rId27"/>
    <p:sldId id="326" r:id="rId28"/>
    <p:sldId id="391" r:id="rId29"/>
    <p:sldId id="372" r:id="rId30"/>
    <p:sldId id="393" r:id="rId31"/>
    <p:sldId id="285" r:id="rId32"/>
    <p:sldId id="368" r:id="rId33"/>
    <p:sldId id="370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Michael" initials="HM" lastIdx="1" clrIdx="0">
    <p:extLst>
      <p:ext uri="{19B8F6BF-5375-455C-9EA6-DF929625EA0E}">
        <p15:presenceInfo xmlns:p15="http://schemas.microsoft.com/office/powerpoint/2012/main" userId="ffc54d9658e3b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2829" autoAdjust="0"/>
  </p:normalViewPr>
  <p:slideViewPr>
    <p:cSldViewPr snapToGrid="0">
      <p:cViewPr varScale="1">
        <p:scale>
          <a:sx n="58" d="100"/>
          <a:sy n="58" d="100"/>
        </p:scale>
        <p:origin x="401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属性变化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378-4E7D-8247-CE72CBF2C3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78-4E7D-8247-CE72CBF2C3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21</c:v>
                </c:pt>
                <c:pt idx="1">
                  <c:v>22</c:v>
                </c:pt>
                <c:pt idx="2">
                  <c:v>23</c:v>
                </c:pt>
                <c:pt idx="3">
                  <c:v>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378-4E7D-8247-CE72CBF2C38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55249040"/>
        <c:axId val="632243264"/>
      </c:lineChart>
      <c:catAx>
        <c:axId val="65524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243264"/>
        <c:crosses val="autoZero"/>
        <c:auto val="1"/>
        <c:lblAlgn val="ctr"/>
        <c:lblOffset val="100"/>
        <c:noMultiLvlLbl val="0"/>
      </c:catAx>
      <c:valAx>
        <c:axId val="63224326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5524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6" Type="http://schemas.openxmlformats.org/officeDocument/2006/relationships/image" Target="../media/image28.png"/><Relationship Id="rId5" Type="http://schemas.openxmlformats.org/officeDocument/2006/relationships/hyperlink" Target="https://pxhere.com/en/photo/688776" TargetMode="External"/><Relationship Id="rId4" Type="http://schemas.microsoft.com/office/2007/relationships/hdphoto" Target="../media/hdphoto3.wdp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4.wdp"/><Relationship Id="rId2" Type="http://schemas.microsoft.com/office/2007/relationships/hdphoto" Target="../media/hdphoto2.wdp"/><Relationship Id="rId1" Type="http://schemas.openxmlformats.org/officeDocument/2006/relationships/image" Target="../media/image26.png"/><Relationship Id="rId6" Type="http://schemas.openxmlformats.org/officeDocument/2006/relationships/image" Target="../media/image28.png"/><Relationship Id="rId5" Type="http://schemas.openxmlformats.org/officeDocument/2006/relationships/hyperlink" Target="https://pxhere.com/en/photo/688776" TargetMode="External"/><Relationship Id="rId4" Type="http://schemas.microsoft.com/office/2007/relationships/hdphoto" Target="../media/hdphoto3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B99FF7-EDBF-49E4-96C7-DC6ED2362763}" type="doc">
      <dgm:prSet loTypeId="urn:microsoft.com/office/officeart/2005/8/layout/venn1" loCatId="relationship" qsTypeId="urn:microsoft.com/office/officeart/2005/8/quickstyle/simple2" qsCatId="simple" csTypeId="urn:microsoft.com/office/officeart/2005/8/colors/accent1_1" csCatId="accent1" phldr="1"/>
      <dgm:spPr/>
    </dgm:pt>
    <dgm:pt modelId="{33F69BAB-2B73-4632-B899-11452FC218A5}">
      <dgm:prSet phldrT="[Text]" custT="1"/>
      <dgm:spPr/>
      <dgm:t>
        <a:bodyPr anchor="t"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虚拟世界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03329D-EAC7-4257-9F95-7B82E0A2EC21}" type="parTrans" cxnId="{F2E80E95-C006-4CFD-9062-6BC15E063EBE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BA93BD-7548-4980-B497-249255AE61FE}" type="sibTrans" cxnId="{F2E80E95-C006-4CFD-9062-6BC15E063EBE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46861E-5A0B-49C8-9707-620CB1EE1215}">
      <dgm:prSet phldrT="[Text]" custT="1"/>
      <dgm:spPr/>
      <dgm:t>
        <a:bodyPr anchor="b"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C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虚实映射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F40783-70CE-4D40-BFF7-570F36BA6EC0}" type="parTrans" cxnId="{D0D305A9-B8FD-43E0-9E9B-0181E598CCA0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E21142-C7E5-4905-B6A9-0345A1C8DE39}" type="sibTrans" cxnId="{D0D305A9-B8FD-43E0-9E9B-0181E598CCA0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E6155C-919B-44F0-8F93-5DDB43ECF573}">
      <dgm:prSet phldrT="[Text]" custT="1"/>
      <dgm:spPr/>
      <dgm:t>
        <a:bodyPr anchor="b"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增强现实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014FF7-6EED-4448-B6AA-9B147FC14BC8}" type="parTrans" cxnId="{DBCF5D0E-509F-4919-92B9-3B8D4FC9951D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BA88A9-C673-4B3E-9B1A-910162F09D84}" type="sibTrans" cxnId="{DBCF5D0E-509F-4919-92B9-3B8D4FC9951D}">
      <dgm:prSet/>
      <dgm:spPr/>
      <dgm:t>
        <a:bodyPr/>
        <a:lstStyle/>
        <a:p>
          <a:endParaRPr lang="en-US" sz="105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6D9FA6-746B-475E-A4DE-DDED861CD4A3}" type="pres">
      <dgm:prSet presAssocID="{04B99FF7-EDBF-49E4-96C7-DC6ED2362763}" presName="compositeShape" presStyleCnt="0">
        <dgm:presLayoutVars>
          <dgm:chMax val="7"/>
          <dgm:dir/>
          <dgm:resizeHandles val="exact"/>
        </dgm:presLayoutVars>
      </dgm:prSet>
      <dgm:spPr/>
    </dgm:pt>
    <dgm:pt modelId="{D1C4496F-46D6-4D30-B5DD-85AC1A1F4620}" type="pres">
      <dgm:prSet presAssocID="{33F69BAB-2B73-4632-B899-11452FC218A5}" presName="circ1" presStyleLbl="vennNode1" presStyleIdx="0" presStyleCnt="3"/>
      <dgm:spPr/>
    </dgm:pt>
    <dgm:pt modelId="{DE2B586A-504F-4FE0-8673-5F56ED25BDD9}" type="pres">
      <dgm:prSet presAssocID="{33F69BAB-2B73-4632-B899-11452FC218A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EBD2CE3-6835-4C12-BC95-9AACEDD5BCB3}" type="pres">
      <dgm:prSet presAssocID="{E246861E-5A0B-49C8-9707-620CB1EE1215}" presName="circ2" presStyleLbl="vennNode1" presStyleIdx="1" presStyleCnt="3"/>
      <dgm:spPr/>
    </dgm:pt>
    <dgm:pt modelId="{B6B97261-78DC-418C-BEF6-96ED42A0C829}" type="pres">
      <dgm:prSet presAssocID="{E246861E-5A0B-49C8-9707-620CB1EE121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8D93E0C-85C8-442D-BCCF-CFD07A4538EB}" type="pres">
      <dgm:prSet presAssocID="{B4E6155C-919B-44F0-8F93-5DDB43ECF573}" presName="circ3" presStyleLbl="vennNode1" presStyleIdx="2" presStyleCnt="3"/>
      <dgm:spPr/>
    </dgm:pt>
    <dgm:pt modelId="{181795C5-D0F8-4943-9CE6-7A11C3D91B68}" type="pres">
      <dgm:prSet presAssocID="{B4E6155C-919B-44F0-8F93-5DDB43ECF57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B012803-8528-47AE-B2F0-0640A3B62C81}" type="presOf" srcId="{E246861E-5A0B-49C8-9707-620CB1EE1215}" destId="{B6B97261-78DC-418C-BEF6-96ED42A0C829}" srcOrd="1" destOrd="0" presId="urn:microsoft.com/office/officeart/2005/8/layout/venn1"/>
    <dgm:cxn modelId="{DBCF5D0E-509F-4919-92B9-3B8D4FC9951D}" srcId="{04B99FF7-EDBF-49E4-96C7-DC6ED2362763}" destId="{B4E6155C-919B-44F0-8F93-5DDB43ECF573}" srcOrd="2" destOrd="0" parTransId="{57014FF7-6EED-4448-B6AA-9B147FC14BC8}" sibTransId="{8ABA88A9-C673-4B3E-9B1A-910162F09D84}"/>
    <dgm:cxn modelId="{BE0BCD2B-FA0C-45A0-A55A-D1BE64F72577}" type="presOf" srcId="{33F69BAB-2B73-4632-B899-11452FC218A5}" destId="{D1C4496F-46D6-4D30-B5DD-85AC1A1F4620}" srcOrd="0" destOrd="0" presId="urn:microsoft.com/office/officeart/2005/8/layout/venn1"/>
    <dgm:cxn modelId="{EF2E403D-6C43-4845-B008-01ECD02DA08D}" type="presOf" srcId="{B4E6155C-919B-44F0-8F93-5DDB43ECF573}" destId="{181795C5-D0F8-4943-9CE6-7A11C3D91B68}" srcOrd="1" destOrd="0" presId="urn:microsoft.com/office/officeart/2005/8/layout/venn1"/>
    <dgm:cxn modelId="{C7379E8B-F2E0-41A3-9BDB-38CA605F0EAA}" type="presOf" srcId="{04B99FF7-EDBF-49E4-96C7-DC6ED2362763}" destId="{766D9FA6-746B-475E-A4DE-DDED861CD4A3}" srcOrd="0" destOrd="0" presId="urn:microsoft.com/office/officeart/2005/8/layout/venn1"/>
    <dgm:cxn modelId="{F2E80E95-C006-4CFD-9062-6BC15E063EBE}" srcId="{04B99FF7-EDBF-49E4-96C7-DC6ED2362763}" destId="{33F69BAB-2B73-4632-B899-11452FC218A5}" srcOrd="0" destOrd="0" parTransId="{D003329D-EAC7-4257-9F95-7B82E0A2EC21}" sibTransId="{9CBA93BD-7548-4980-B497-249255AE61FE}"/>
    <dgm:cxn modelId="{D0D305A9-B8FD-43E0-9E9B-0181E598CCA0}" srcId="{04B99FF7-EDBF-49E4-96C7-DC6ED2362763}" destId="{E246861E-5A0B-49C8-9707-620CB1EE1215}" srcOrd="1" destOrd="0" parTransId="{CEF40783-70CE-4D40-BFF7-570F36BA6EC0}" sibTransId="{05E21142-C7E5-4905-B6A9-0345A1C8DE39}"/>
    <dgm:cxn modelId="{DDAA28BD-C38C-41CE-8959-5689331E1002}" type="presOf" srcId="{E246861E-5A0B-49C8-9707-620CB1EE1215}" destId="{2EBD2CE3-6835-4C12-BC95-9AACEDD5BCB3}" srcOrd="0" destOrd="0" presId="urn:microsoft.com/office/officeart/2005/8/layout/venn1"/>
    <dgm:cxn modelId="{5F1C01EB-530C-4BA0-B402-0D3DDE562B17}" type="presOf" srcId="{B4E6155C-919B-44F0-8F93-5DDB43ECF573}" destId="{38D93E0C-85C8-442D-BCCF-CFD07A4538EB}" srcOrd="0" destOrd="0" presId="urn:microsoft.com/office/officeart/2005/8/layout/venn1"/>
    <dgm:cxn modelId="{5A505DFE-3DA7-4DAE-A448-AEC2FF21ABA1}" type="presOf" srcId="{33F69BAB-2B73-4632-B899-11452FC218A5}" destId="{DE2B586A-504F-4FE0-8673-5F56ED25BDD9}" srcOrd="1" destOrd="0" presId="urn:microsoft.com/office/officeart/2005/8/layout/venn1"/>
    <dgm:cxn modelId="{B086ABB9-F69C-4C5D-825C-D5E332289619}" type="presParOf" srcId="{766D9FA6-746B-475E-A4DE-DDED861CD4A3}" destId="{D1C4496F-46D6-4D30-B5DD-85AC1A1F4620}" srcOrd="0" destOrd="0" presId="urn:microsoft.com/office/officeart/2005/8/layout/venn1"/>
    <dgm:cxn modelId="{9AB8C277-D38D-492C-A027-03C53FC51BAD}" type="presParOf" srcId="{766D9FA6-746B-475E-A4DE-DDED861CD4A3}" destId="{DE2B586A-504F-4FE0-8673-5F56ED25BDD9}" srcOrd="1" destOrd="0" presId="urn:microsoft.com/office/officeart/2005/8/layout/venn1"/>
    <dgm:cxn modelId="{10F25FD9-9F2D-4B1F-AB59-381F75821D33}" type="presParOf" srcId="{766D9FA6-746B-475E-A4DE-DDED861CD4A3}" destId="{2EBD2CE3-6835-4C12-BC95-9AACEDD5BCB3}" srcOrd="2" destOrd="0" presId="urn:microsoft.com/office/officeart/2005/8/layout/venn1"/>
    <dgm:cxn modelId="{A6868DC7-9A6F-44F8-BCD8-7F5BB898D76B}" type="presParOf" srcId="{766D9FA6-746B-475E-A4DE-DDED861CD4A3}" destId="{B6B97261-78DC-418C-BEF6-96ED42A0C829}" srcOrd="3" destOrd="0" presId="urn:microsoft.com/office/officeart/2005/8/layout/venn1"/>
    <dgm:cxn modelId="{5541209D-BD07-41EA-B584-173DB3062BBE}" type="presParOf" srcId="{766D9FA6-746B-475E-A4DE-DDED861CD4A3}" destId="{38D93E0C-85C8-442D-BCCF-CFD07A4538EB}" srcOrd="4" destOrd="0" presId="urn:microsoft.com/office/officeart/2005/8/layout/venn1"/>
    <dgm:cxn modelId="{F72F9E93-02C3-4BD1-90FF-24AD993A2179}" type="presParOf" srcId="{766D9FA6-746B-475E-A4DE-DDED861CD4A3}" destId="{181795C5-D0F8-4943-9CE6-7A11C3D91B6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160AD1-4360-49FB-9A37-CC66263555AB}" type="doc">
      <dgm:prSet loTypeId="urn:microsoft.com/office/officeart/2005/8/layout/hierarchy6" loCatId="hierarchy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D29BA31-2F87-4215-B899-AC8570002F21}">
      <dgm:prSet phldrT="[Text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元宇宙服务器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1FFC13-355D-4F88-A4FF-F10C60F257A2}" type="parTrans" cxnId="{348ACE7B-7216-4901-AF00-41B73B26421F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B61988-3EF0-46A5-81EF-C6300E882615}" type="sibTrans" cxnId="{348ACE7B-7216-4901-AF00-41B73B26421F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E7DBF9-0EAC-4B56-A47C-2440EA1EC943}">
      <dgm:prSet phldrT="[Text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代理服务器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DB792A-5332-40AE-BBA2-9440A3593273}" type="parTrans" cxnId="{3F086DCF-9B29-47F6-B522-AA614C870E40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4D7FE4-B8FD-4B6C-B21C-21094F55CF6A}" type="sibTrans" cxnId="{3F086DCF-9B29-47F6-B522-AA614C870E40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13DF90-3A96-4F1E-9513-1A2B7111BA47}">
      <dgm:prSet phldrT="[Text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元宇宙工作站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608C80-35CC-4AB3-A5A5-B6E5E83EEE64}" type="parTrans" cxnId="{F88283C1-D604-4643-8D06-1C846B2DB367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058B4E-86D9-4E6C-93A1-D3017C107646}" type="sibTrans" cxnId="{F88283C1-D604-4643-8D06-1C846B2DB367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DD20FC-F03F-4DAF-BDD4-8E02E6F6DBB7}">
      <dgm:prSet phldrT="[Text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其它客户端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D8D26F-D603-4F7E-AFB6-809FE7CA5BC5}" type="parTrans" cxnId="{143A1122-D1A0-421B-A12C-0032E8AFE0F8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B54160-271B-44B5-9FF3-C0560A694F02}" type="sibTrans" cxnId="{143A1122-D1A0-421B-A12C-0032E8AFE0F8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E7A976-E427-4F6B-8D9D-C856DE7B7A18}">
      <dgm:prSet phldrT="[Text]" custT="1"/>
      <dgm:spPr/>
      <dgm:t>
        <a:bodyPr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第三方应用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4B87F1-1FBD-4706-B233-3B0FDF281657}" type="parTrans" cxnId="{18B0804D-6741-4271-AF05-975CD5070976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1399C1-5574-4A6F-804D-70C5A7D71ACF}" type="sibTrans" cxnId="{18B0804D-6741-4271-AF05-975CD5070976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2DF772-EAA5-4796-A963-3C5F2DC3AFE7}" type="pres">
      <dgm:prSet presAssocID="{1E160AD1-4360-49FB-9A37-CC66263555A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62AAC2-9D6F-4539-82E8-556633CA7023}" type="pres">
      <dgm:prSet presAssocID="{1E160AD1-4360-49FB-9A37-CC66263555AB}" presName="hierFlow" presStyleCnt="0"/>
      <dgm:spPr/>
    </dgm:pt>
    <dgm:pt modelId="{54637D02-F9F2-407C-96EC-983D6C1BCAA1}" type="pres">
      <dgm:prSet presAssocID="{1E160AD1-4360-49FB-9A37-CC66263555A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969D29D-793E-4223-949A-8469DBB63A83}" type="pres">
      <dgm:prSet presAssocID="{2D29BA31-2F87-4215-B899-AC8570002F21}" presName="Name14" presStyleCnt="0"/>
      <dgm:spPr/>
    </dgm:pt>
    <dgm:pt modelId="{628726D8-AC52-4B18-8BD5-35EDFCAED206}" type="pres">
      <dgm:prSet presAssocID="{2D29BA31-2F87-4215-B899-AC8570002F21}" presName="level1Shape" presStyleLbl="node0" presStyleIdx="0" presStyleCnt="1" custScaleY="69093" custLinFactNeighborY="-58633">
        <dgm:presLayoutVars>
          <dgm:chPref val="3"/>
        </dgm:presLayoutVars>
      </dgm:prSet>
      <dgm:spPr/>
    </dgm:pt>
    <dgm:pt modelId="{63E770AA-3C70-4F7C-8850-CB719590A782}" type="pres">
      <dgm:prSet presAssocID="{2D29BA31-2F87-4215-B899-AC8570002F21}" presName="hierChild2" presStyleCnt="0"/>
      <dgm:spPr/>
    </dgm:pt>
    <dgm:pt modelId="{B28B7E9F-E3B5-4ACA-8F9C-3B0D105E4FAB}" type="pres">
      <dgm:prSet presAssocID="{9EDB792A-5332-40AE-BBA2-9440A3593273}" presName="Name19" presStyleLbl="parChTrans1D2" presStyleIdx="0" presStyleCnt="1"/>
      <dgm:spPr/>
    </dgm:pt>
    <dgm:pt modelId="{E2988892-483F-45EA-B7DF-432B46B51345}" type="pres">
      <dgm:prSet presAssocID="{7EE7DBF9-0EAC-4B56-A47C-2440EA1EC943}" presName="Name21" presStyleCnt="0"/>
      <dgm:spPr/>
    </dgm:pt>
    <dgm:pt modelId="{CAC5A401-3EA0-4B77-9C6E-C0982A7D64B7}" type="pres">
      <dgm:prSet presAssocID="{7EE7DBF9-0EAC-4B56-A47C-2440EA1EC943}" presName="level2Shape" presStyleLbl="node2" presStyleIdx="0" presStyleCnt="1" custScaleY="69093" custLinFactNeighborY="-58073"/>
      <dgm:spPr/>
    </dgm:pt>
    <dgm:pt modelId="{8FCFDDF3-AC40-4EEE-B238-E526D79D2BD5}" type="pres">
      <dgm:prSet presAssocID="{7EE7DBF9-0EAC-4B56-A47C-2440EA1EC943}" presName="hierChild3" presStyleCnt="0"/>
      <dgm:spPr/>
    </dgm:pt>
    <dgm:pt modelId="{6DF34806-522B-40E6-B53E-059B6F62125D}" type="pres">
      <dgm:prSet presAssocID="{BB608C80-35CC-4AB3-A5A5-B6E5E83EEE64}" presName="Name19" presStyleLbl="parChTrans1D3" presStyleIdx="0" presStyleCnt="3"/>
      <dgm:spPr/>
    </dgm:pt>
    <dgm:pt modelId="{CBCAE752-6498-4EFA-92F8-3A0FFE619E40}" type="pres">
      <dgm:prSet presAssocID="{DF13DF90-3A96-4F1E-9513-1A2B7111BA47}" presName="Name21" presStyleCnt="0"/>
      <dgm:spPr/>
    </dgm:pt>
    <dgm:pt modelId="{EA9652C1-51A1-49D3-A2BC-261898BB2845}" type="pres">
      <dgm:prSet presAssocID="{DF13DF90-3A96-4F1E-9513-1A2B7111BA47}" presName="level2Shape" presStyleLbl="node3" presStyleIdx="0" presStyleCnt="3" custScaleY="69093" custLinFactNeighborY="16390"/>
      <dgm:spPr/>
    </dgm:pt>
    <dgm:pt modelId="{0A16D5E9-57D5-49CA-8723-F3828DCA6E82}" type="pres">
      <dgm:prSet presAssocID="{DF13DF90-3A96-4F1E-9513-1A2B7111BA47}" presName="hierChild3" presStyleCnt="0"/>
      <dgm:spPr/>
    </dgm:pt>
    <dgm:pt modelId="{7D56C8BC-3B5B-4C5A-8DEA-CA771649C04E}" type="pres">
      <dgm:prSet presAssocID="{52D8D26F-D603-4F7E-AFB6-809FE7CA5BC5}" presName="Name19" presStyleLbl="parChTrans1D3" presStyleIdx="1" presStyleCnt="3"/>
      <dgm:spPr/>
    </dgm:pt>
    <dgm:pt modelId="{82C02646-9F3F-473B-B762-F06D4C9AD1CA}" type="pres">
      <dgm:prSet presAssocID="{8FDD20FC-F03F-4DAF-BDD4-8E02E6F6DBB7}" presName="Name21" presStyleCnt="0"/>
      <dgm:spPr/>
    </dgm:pt>
    <dgm:pt modelId="{A56785BF-3885-4AB5-A38B-9103560EAE4A}" type="pres">
      <dgm:prSet presAssocID="{8FDD20FC-F03F-4DAF-BDD4-8E02E6F6DBB7}" presName="level2Shape" presStyleLbl="node3" presStyleIdx="1" presStyleCnt="3" custScaleY="69093" custLinFactNeighborY="16390"/>
      <dgm:spPr/>
    </dgm:pt>
    <dgm:pt modelId="{83DC144F-63F1-4A8C-A738-9C56AF9C7848}" type="pres">
      <dgm:prSet presAssocID="{8FDD20FC-F03F-4DAF-BDD4-8E02E6F6DBB7}" presName="hierChild3" presStyleCnt="0"/>
      <dgm:spPr/>
    </dgm:pt>
    <dgm:pt modelId="{62D16B73-E32D-4500-BC54-B681A6027999}" type="pres">
      <dgm:prSet presAssocID="{0A4B87F1-1FBD-4706-B233-3B0FDF281657}" presName="Name19" presStyleLbl="parChTrans1D3" presStyleIdx="2" presStyleCnt="3"/>
      <dgm:spPr/>
    </dgm:pt>
    <dgm:pt modelId="{8592B64F-1F3D-454F-88E1-1502F602EF0A}" type="pres">
      <dgm:prSet presAssocID="{2DE7A976-E427-4F6B-8D9D-C856DE7B7A18}" presName="Name21" presStyleCnt="0"/>
      <dgm:spPr/>
    </dgm:pt>
    <dgm:pt modelId="{F8B89674-1720-403F-A046-0DB8B9DC169C}" type="pres">
      <dgm:prSet presAssocID="{2DE7A976-E427-4F6B-8D9D-C856DE7B7A18}" presName="level2Shape" presStyleLbl="node3" presStyleIdx="2" presStyleCnt="3" custScaleY="69093" custLinFactNeighborY="16390"/>
      <dgm:spPr/>
    </dgm:pt>
    <dgm:pt modelId="{5B5B0CB2-1E03-4A9A-8654-559D534675DB}" type="pres">
      <dgm:prSet presAssocID="{2DE7A976-E427-4F6B-8D9D-C856DE7B7A18}" presName="hierChild3" presStyleCnt="0"/>
      <dgm:spPr/>
    </dgm:pt>
    <dgm:pt modelId="{AC5EA7A9-149F-4279-9714-8F78DE021AF3}" type="pres">
      <dgm:prSet presAssocID="{1E160AD1-4360-49FB-9A37-CC66263555AB}" presName="bgShapesFlow" presStyleCnt="0"/>
      <dgm:spPr/>
    </dgm:pt>
  </dgm:ptLst>
  <dgm:cxnLst>
    <dgm:cxn modelId="{56A8B90C-E86B-4C72-B8CD-A5DFFC6F4DAE}" type="presOf" srcId="{7EE7DBF9-0EAC-4B56-A47C-2440EA1EC943}" destId="{CAC5A401-3EA0-4B77-9C6E-C0982A7D64B7}" srcOrd="0" destOrd="0" presId="urn:microsoft.com/office/officeart/2005/8/layout/hierarchy6"/>
    <dgm:cxn modelId="{C60B6D1E-9FEB-408C-8CF0-6EB1BEA91236}" type="presOf" srcId="{8FDD20FC-F03F-4DAF-BDD4-8E02E6F6DBB7}" destId="{A56785BF-3885-4AB5-A38B-9103560EAE4A}" srcOrd="0" destOrd="0" presId="urn:microsoft.com/office/officeart/2005/8/layout/hierarchy6"/>
    <dgm:cxn modelId="{143A1122-D1A0-421B-A12C-0032E8AFE0F8}" srcId="{7EE7DBF9-0EAC-4B56-A47C-2440EA1EC943}" destId="{8FDD20FC-F03F-4DAF-BDD4-8E02E6F6DBB7}" srcOrd="1" destOrd="0" parTransId="{52D8D26F-D603-4F7E-AFB6-809FE7CA5BC5}" sibTransId="{70B54160-271B-44B5-9FF3-C0560A694F02}"/>
    <dgm:cxn modelId="{83E9F33D-A522-4BC8-AF93-2610987D1B74}" type="presOf" srcId="{DF13DF90-3A96-4F1E-9513-1A2B7111BA47}" destId="{EA9652C1-51A1-49D3-A2BC-261898BB2845}" srcOrd="0" destOrd="0" presId="urn:microsoft.com/office/officeart/2005/8/layout/hierarchy6"/>
    <dgm:cxn modelId="{18B0804D-6741-4271-AF05-975CD5070976}" srcId="{7EE7DBF9-0EAC-4B56-A47C-2440EA1EC943}" destId="{2DE7A976-E427-4F6B-8D9D-C856DE7B7A18}" srcOrd="2" destOrd="0" parTransId="{0A4B87F1-1FBD-4706-B233-3B0FDF281657}" sibTransId="{F01399C1-5574-4A6F-804D-70C5A7D71ACF}"/>
    <dgm:cxn modelId="{AEEFCD4D-5C81-4E6D-973C-C31D6C086F0C}" type="presOf" srcId="{2DE7A976-E427-4F6B-8D9D-C856DE7B7A18}" destId="{F8B89674-1720-403F-A046-0DB8B9DC169C}" srcOrd="0" destOrd="0" presId="urn:microsoft.com/office/officeart/2005/8/layout/hierarchy6"/>
    <dgm:cxn modelId="{9E08DD6D-C8D9-441C-82C6-FF7B6943CE05}" type="presOf" srcId="{1E160AD1-4360-49FB-9A37-CC66263555AB}" destId="{642DF772-EAA5-4796-A963-3C5F2DC3AFE7}" srcOrd="0" destOrd="0" presId="urn:microsoft.com/office/officeart/2005/8/layout/hierarchy6"/>
    <dgm:cxn modelId="{E44EBE79-EC83-4A95-9456-EC64B13A9BAB}" type="presOf" srcId="{52D8D26F-D603-4F7E-AFB6-809FE7CA5BC5}" destId="{7D56C8BC-3B5B-4C5A-8DEA-CA771649C04E}" srcOrd="0" destOrd="0" presId="urn:microsoft.com/office/officeart/2005/8/layout/hierarchy6"/>
    <dgm:cxn modelId="{348ACE7B-7216-4901-AF00-41B73B26421F}" srcId="{1E160AD1-4360-49FB-9A37-CC66263555AB}" destId="{2D29BA31-2F87-4215-B899-AC8570002F21}" srcOrd="0" destOrd="0" parTransId="{C81FFC13-355D-4F88-A4FF-F10C60F257A2}" sibTransId="{0BB61988-3EF0-46A5-81EF-C6300E882615}"/>
    <dgm:cxn modelId="{9AED2CAF-D516-4989-B2BB-74C7D1F3DB81}" type="presOf" srcId="{9EDB792A-5332-40AE-BBA2-9440A3593273}" destId="{B28B7E9F-E3B5-4ACA-8F9C-3B0D105E4FAB}" srcOrd="0" destOrd="0" presId="urn:microsoft.com/office/officeart/2005/8/layout/hierarchy6"/>
    <dgm:cxn modelId="{E74429BF-9FF0-4BA5-B61F-5A28FBAC5973}" type="presOf" srcId="{BB608C80-35CC-4AB3-A5A5-B6E5E83EEE64}" destId="{6DF34806-522B-40E6-B53E-059B6F62125D}" srcOrd="0" destOrd="0" presId="urn:microsoft.com/office/officeart/2005/8/layout/hierarchy6"/>
    <dgm:cxn modelId="{F88283C1-D604-4643-8D06-1C846B2DB367}" srcId="{7EE7DBF9-0EAC-4B56-A47C-2440EA1EC943}" destId="{DF13DF90-3A96-4F1E-9513-1A2B7111BA47}" srcOrd="0" destOrd="0" parTransId="{BB608C80-35CC-4AB3-A5A5-B6E5E83EEE64}" sibTransId="{4F058B4E-86D9-4E6C-93A1-D3017C107646}"/>
    <dgm:cxn modelId="{3F086DCF-9B29-47F6-B522-AA614C870E40}" srcId="{2D29BA31-2F87-4215-B899-AC8570002F21}" destId="{7EE7DBF9-0EAC-4B56-A47C-2440EA1EC943}" srcOrd="0" destOrd="0" parTransId="{9EDB792A-5332-40AE-BBA2-9440A3593273}" sibTransId="{534D7FE4-B8FD-4B6C-B21C-21094F55CF6A}"/>
    <dgm:cxn modelId="{C743C2F3-E3E8-4038-B250-07E9C84BE9BB}" type="presOf" srcId="{0A4B87F1-1FBD-4706-B233-3B0FDF281657}" destId="{62D16B73-E32D-4500-BC54-B681A6027999}" srcOrd="0" destOrd="0" presId="urn:microsoft.com/office/officeart/2005/8/layout/hierarchy6"/>
    <dgm:cxn modelId="{2C7DA4F6-2A91-4851-94BF-757AB4B71D30}" type="presOf" srcId="{2D29BA31-2F87-4215-B899-AC8570002F21}" destId="{628726D8-AC52-4B18-8BD5-35EDFCAED206}" srcOrd="0" destOrd="0" presId="urn:microsoft.com/office/officeart/2005/8/layout/hierarchy6"/>
    <dgm:cxn modelId="{BF61F9D2-F170-404D-8536-BF293070F1D6}" type="presParOf" srcId="{642DF772-EAA5-4796-A963-3C5F2DC3AFE7}" destId="{6362AAC2-9D6F-4539-82E8-556633CA7023}" srcOrd="0" destOrd="0" presId="urn:microsoft.com/office/officeart/2005/8/layout/hierarchy6"/>
    <dgm:cxn modelId="{C9EA659F-147E-467A-8FEA-DDA8F866C803}" type="presParOf" srcId="{6362AAC2-9D6F-4539-82E8-556633CA7023}" destId="{54637D02-F9F2-407C-96EC-983D6C1BCAA1}" srcOrd="0" destOrd="0" presId="urn:microsoft.com/office/officeart/2005/8/layout/hierarchy6"/>
    <dgm:cxn modelId="{0A126CE2-828B-4F2B-83F0-95DEF4C33408}" type="presParOf" srcId="{54637D02-F9F2-407C-96EC-983D6C1BCAA1}" destId="{A969D29D-793E-4223-949A-8469DBB63A83}" srcOrd="0" destOrd="0" presId="urn:microsoft.com/office/officeart/2005/8/layout/hierarchy6"/>
    <dgm:cxn modelId="{A8045355-4C98-4BE8-8E3C-134C14EFB1FD}" type="presParOf" srcId="{A969D29D-793E-4223-949A-8469DBB63A83}" destId="{628726D8-AC52-4B18-8BD5-35EDFCAED206}" srcOrd="0" destOrd="0" presId="urn:microsoft.com/office/officeart/2005/8/layout/hierarchy6"/>
    <dgm:cxn modelId="{AE5283B4-1A76-4827-9B85-17B01439E4B6}" type="presParOf" srcId="{A969D29D-793E-4223-949A-8469DBB63A83}" destId="{63E770AA-3C70-4F7C-8850-CB719590A782}" srcOrd="1" destOrd="0" presId="urn:microsoft.com/office/officeart/2005/8/layout/hierarchy6"/>
    <dgm:cxn modelId="{1337A2F3-BC8C-4F15-9B19-43031403FC1C}" type="presParOf" srcId="{63E770AA-3C70-4F7C-8850-CB719590A782}" destId="{B28B7E9F-E3B5-4ACA-8F9C-3B0D105E4FAB}" srcOrd="0" destOrd="0" presId="urn:microsoft.com/office/officeart/2005/8/layout/hierarchy6"/>
    <dgm:cxn modelId="{E39F56B7-4D73-41A4-B234-072178C72EB3}" type="presParOf" srcId="{63E770AA-3C70-4F7C-8850-CB719590A782}" destId="{E2988892-483F-45EA-B7DF-432B46B51345}" srcOrd="1" destOrd="0" presId="urn:microsoft.com/office/officeart/2005/8/layout/hierarchy6"/>
    <dgm:cxn modelId="{0DA49F03-7E0F-45C3-9483-E93D45A2B580}" type="presParOf" srcId="{E2988892-483F-45EA-B7DF-432B46B51345}" destId="{CAC5A401-3EA0-4B77-9C6E-C0982A7D64B7}" srcOrd="0" destOrd="0" presId="urn:microsoft.com/office/officeart/2005/8/layout/hierarchy6"/>
    <dgm:cxn modelId="{606A5B98-2C52-4EF1-BBCD-73F12D337C56}" type="presParOf" srcId="{E2988892-483F-45EA-B7DF-432B46B51345}" destId="{8FCFDDF3-AC40-4EEE-B238-E526D79D2BD5}" srcOrd="1" destOrd="0" presId="urn:microsoft.com/office/officeart/2005/8/layout/hierarchy6"/>
    <dgm:cxn modelId="{F5D09901-BCB0-4619-8443-1A799748EA4E}" type="presParOf" srcId="{8FCFDDF3-AC40-4EEE-B238-E526D79D2BD5}" destId="{6DF34806-522B-40E6-B53E-059B6F62125D}" srcOrd="0" destOrd="0" presId="urn:microsoft.com/office/officeart/2005/8/layout/hierarchy6"/>
    <dgm:cxn modelId="{2697A260-5250-4E52-BDFD-D1604C6C9855}" type="presParOf" srcId="{8FCFDDF3-AC40-4EEE-B238-E526D79D2BD5}" destId="{CBCAE752-6498-4EFA-92F8-3A0FFE619E40}" srcOrd="1" destOrd="0" presId="urn:microsoft.com/office/officeart/2005/8/layout/hierarchy6"/>
    <dgm:cxn modelId="{01E01172-40C1-4A72-89D2-FF10F2F0E3F1}" type="presParOf" srcId="{CBCAE752-6498-4EFA-92F8-3A0FFE619E40}" destId="{EA9652C1-51A1-49D3-A2BC-261898BB2845}" srcOrd="0" destOrd="0" presId="urn:microsoft.com/office/officeart/2005/8/layout/hierarchy6"/>
    <dgm:cxn modelId="{97B1588A-5205-4D27-B801-B4D2E7758661}" type="presParOf" srcId="{CBCAE752-6498-4EFA-92F8-3A0FFE619E40}" destId="{0A16D5E9-57D5-49CA-8723-F3828DCA6E82}" srcOrd="1" destOrd="0" presId="urn:microsoft.com/office/officeart/2005/8/layout/hierarchy6"/>
    <dgm:cxn modelId="{5CAB37C1-90FC-42F6-9CFF-425CACC218B0}" type="presParOf" srcId="{8FCFDDF3-AC40-4EEE-B238-E526D79D2BD5}" destId="{7D56C8BC-3B5B-4C5A-8DEA-CA771649C04E}" srcOrd="2" destOrd="0" presId="urn:microsoft.com/office/officeart/2005/8/layout/hierarchy6"/>
    <dgm:cxn modelId="{917292BE-2D17-4A7D-815B-045CA7B46B5F}" type="presParOf" srcId="{8FCFDDF3-AC40-4EEE-B238-E526D79D2BD5}" destId="{82C02646-9F3F-473B-B762-F06D4C9AD1CA}" srcOrd="3" destOrd="0" presId="urn:microsoft.com/office/officeart/2005/8/layout/hierarchy6"/>
    <dgm:cxn modelId="{6ACE9B10-8113-4C43-BB35-E0E53DCCB0D2}" type="presParOf" srcId="{82C02646-9F3F-473B-B762-F06D4C9AD1CA}" destId="{A56785BF-3885-4AB5-A38B-9103560EAE4A}" srcOrd="0" destOrd="0" presId="urn:microsoft.com/office/officeart/2005/8/layout/hierarchy6"/>
    <dgm:cxn modelId="{06C5319A-309E-4733-BA76-F740179E872C}" type="presParOf" srcId="{82C02646-9F3F-473B-B762-F06D4C9AD1CA}" destId="{83DC144F-63F1-4A8C-A738-9C56AF9C7848}" srcOrd="1" destOrd="0" presId="urn:microsoft.com/office/officeart/2005/8/layout/hierarchy6"/>
    <dgm:cxn modelId="{2B079909-2B93-4BAB-99B0-DD1EF5DC55B1}" type="presParOf" srcId="{8FCFDDF3-AC40-4EEE-B238-E526D79D2BD5}" destId="{62D16B73-E32D-4500-BC54-B681A6027999}" srcOrd="4" destOrd="0" presId="urn:microsoft.com/office/officeart/2005/8/layout/hierarchy6"/>
    <dgm:cxn modelId="{49A26AF3-4E38-494F-857C-147395EF5064}" type="presParOf" srcId="{8FCFDDF3-AC40-4EEE-B238-E526D79D2BD5}" destId="{8592B64F-1F3D-454F-88E1-1502F602EF0A}" srcOrd="5" destOrd="0" presId="urn:microsoft.com/office/officeart/2005/8/layout/hierarchy6"/>
    <dgm:cxn modelId="{EE633382-41F5-4156-8400-8BD1E0D2FD1A}" type="presParOf" srcId="{8592B64F-1F3D-454F-88E1-1502F602EF0A}" destId="{F8B89674-1720-403F-A046-0DB8B9DC169C}" srcOrd="0" destOrd="0" presId="urn:microsoft.com/office/officeart/2005/8/layout/hierarchy6"/>
    <dgm:cxn modelId="{BD18102C-C342-4374-9FF2-65D6C650787B}" type="presParOf" srcId="{8592B64F-1F3D-454F-88E1-1502F602EF0A}" destId="{5B5B0CB2-1E03-4A9A-8654-559D534675DB}" srcOrd="1" destOrd="0" presId="urn:microsoft.com/office/officeart/2005/8/layout/hierarchy6"/>
    <dgm:cxn modelId="{4C964ED9-C5E0-43A6-B3CB-80AC61391F4E}" type="presParOf" srcId="{642DF772-EAA5-4796-A963-3C5F2DC3AFE7}" destId="{AC5EA7A9-149F-4279-9714-8F78DE021AF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8C066D0-63AF-4DFF-8763-2F078D70A1E3}" type="doc">
      <dgm:prSet loTypeId="urn:microsoft.com/office/officeart/2005/8/layout/hierarchy6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1A4463C-59AB-451B-ACC2-CD70710E24AC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平台的</a:t>
          </a:r>
          <a:b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402A13-B3B6-44BB-BF1A-1A337EFFB315}" type="parTrans" cxnId="{6EE19CA7-98C3-474F-B5A0-15AFED88475A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101066-8010-4075-9A5A-D3E6E63B14C9}" type="sibTrans" cxnId="{6EE19CA7-98C3-474F-B5A0-15AFED88475A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5D0768-6069-44B5-B347-08A72F1EA022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机构的</a:t>
          </a:r>
          <a:b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A2A062-F168-40B8-989C-F74CD703677A}" type="parTrans" cxnId="{47DB2B83-E149-4688-9C41-4FE4CFCF2262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4D0087-A6CB-444B-B827-67AC5015563E}" type="sibTrans" cxnId="{47DB2B83-E149-4688-9C41-4FE4CFCF2262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E96221-B189-40A4-ACB5-BA03F9A2B19D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用户的</a:t>
          </a:r>
          <a:b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F462BC-57C6-4972-B289-356C70032CE4}" type="parTrans" cxnId="{F8BC8429-7928-4F7F-B152-3DD7F8CFD98C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666BEF-4D41-4713-9391-CC9B44C2E3A0}" type="sibTrans" cxnId="{F8BC8429-7928-4F7F-B152-3DD7F8CFD98C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02407F-96FA-45CB-99E9-C04D2B7BED20}">
      <dgm:prSet phldrT="[Text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平台方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67B44F-87C9-4D97-BA12-B82B8C1499BD}" type="sibTrans" cxnId="{48459396-2641-45B3-AFA9-F2731584BA6A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11227F-A4FD-4AD2-93D8-B1AFEFFE2984}" type="parTrans" cxnId="{48459396-2641-45B3-AFA9-F2731584BA6A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757115-34B7-4886-8E30-01FF21149E75}">
      <dgm:prSet phldrT="[Text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入驻方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0251D9-00C7-4D44-80A0-1F264EB805B8}" type="sibTrans" cxnId="{2911E157-1FDB-44DC-82C5-D98FB3F47475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9F1952-9DEB-4837-A83F-646A5275BAC7}" type="parTrans" cxnId="{2911E157-1FDB-44DC-82C5-D98FB3F47475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F7B5B8-A2A6-4B07-AC6B-B33EFCE655A0}" type="pres">
      <dgm:prSet presAssocID="{18C066D0-63AF-4DFF-8763-2F078D70A1E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6DBAF8-C749-4CBF-99DE-2BC5507151A4}" type="pres">
      <dgm:prSet presAssocID="{18C066D0-63AF-4DFF-8763-2F078D70A1E3}" presName="hierFlow" presStyleCnt="0"/>
      <dgm:spPr/>
    </dgm:pt>
    <dgm:pt modelId="{E2AF2D4B-2ADC-4FFA-BC21-A3705F4928CF}" type="pres">
      <dgm:prSet presAssocID="{18C066D0-63AF-4DFF-8763-2F078D70A1E3}" presName="firstBuf" presStyleCnt="0"/>
      <dgm:spPr/>
    </dgm:pt>
    <dgm:pt modelId="{4A3CA8E9-2D6A-46A0-BF57-DEECDF373DB2}" type="pres">
      <dgm:prSet presAssocID="{18C066D0-63AF-4DFF-8763-2F078D70A1E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C03009-4742-4807-B563-AEB5417AF424}" type="pres">
      <dgm:prSet presAssocID="{C1A4463C-59AB-451B-ACC2-CD70710E24AC}" presName="Name14" presStyleCnt="0"/>
      <dgm:spPr/>
    </dgm:pt>
    <dgm:pt modelId="{53E7808D-C031-4C25-B47C-50745C3858F3}" type="pres">
      <dgm:prSet presAssocID="{C1A4463C-59AB-451B-ACC2-CD70710E24AC}" presName="level1Shape" presStyleLbl="node0" presStyleIdx="0" presStyleCnt="1">
        <dgm:presLayoutVars>
          <dgm:chPref val="3"/>
        </dgm:presLayoutVars>
      </dgm:prSet>
      <dgm:spPr/>
    </dgm:pt>
    <dgm:pt modelId="{243F60BE-9DBE-4CC6-B6B8-728B749A2CA9}" type="pres">
      <dgm:prSet presAssocID="{C1A4463C-59AB-451B-ACC2-CD70710E24AC}" presName="hierChild2" presStyleCnt="0"/>
      <dgm:spPr/>
    </dgm:pt>
    <dgm:pt modelId="{CED71FCA-2114-4346-8AE5-502B56E898D3}" type="pres">
      <dgm:prSet presAssocID="{2EA2A062-F168-40B8-989C-F74CD703677A}" presName="Name19" presStyleLbl="parChTrans1D2" presStyleIdx="0" presStyleCnt="2"/>
      <dgm:spPr/>
    </dgm:pt>
    <dgm:pt modelId="{08C7F344-369D-4EA6-A539-52C3C42700FE}" type="pres">
      <dgm:prSet presAssocID="{465D0768-6069-44B5-B347-08A72F1EA022}" presName="Name21" presStyleCnt="0"/>
      <dgm:spPr/>
    </dgm:pt>
    <dgm:pt modelId="{B6626927-D269-4AF9-88EE-5D4823846F80}" type="pres">
      <dgm:prSet presAssocID="{465D0768-6069-44B5-B347-08A72F1EA022}" presName="level2Shape" presStyleLbl="node2" presStyleIdx="0" presStyleCnt="2"/>
      <dgm:spPr/>
    </dgm:pt>
    <dgm:pt modelId="{078D26CC-0F86-452F-86CC-92F254B43AED}" type="pres">
      <dgm:prSet presAssocID="{465D0768-6069-44B5-B347-08A72F1EA022}" presName="hierChild3" presStyleCnt="0"/>
      <dgm:spPr/>
    </dgm:pt>
    <dgm:pt modelId="{30F7C49C-9D56-44D0-AB00-7887181DF06C}" type="pres">
      <dgm:prSet presAssocID="{98F462BC-57C6-4972-B289-356C70032CE4}" presName="Name19" presStyleLbl="parChTrans1D2" presStyleIdx="1" presStyleCnt="2"/>
      <dgm:spPr/>
    </dgm:pt>
    <dgm:pt modelId="{F32C4B8E-525E-46DE-9967-98A75C766C07}" type="pres">
      <dgm:prSet presAssocID="{F7E96221-B189-40A4-ACB5-BA03F9A2B19D}" presName="Name21" presStyleCnt="0"/>
      <dgm:spPr/>
    </dgm:pt>
    <dgm:pt modelId="{5D5050F5-F678-4F9C-A6C2-554A18A34DA7}" type="pres">
      <dgm:prSet presAssocID="{F7E96221-B189-40A4-ACB5-BA03F9A2B19D}" presName="level2Shape" presStyleLbl="node2" presStyleIdx="1" presStyleCnt="2"/>
      <dgm:spPr/>
    </dgm:pt>
    <dgm:pt modelId="{072A3EFA-CDDA-4628-9831-A10F63A7818D}" type="pres">
      <dgm:prSet presAssocID="{F7E96221-B189-40A4-ACB5-BA03F9A2B19D}" presName="hierChild3" presStyleCnt="0"/>
      <dgm:spPr/>
    </dgm:pt>
    <dgm:pt modelId="{D9828A1C-C7D2-4DCB-A3F2-A79BC1EE89DE}" type="pres">
      <dgm:prSet presAssocID="{18C066D0-63AF-4DFF-8763-2F078D70A1E3}" presName="bgShapesFlow" presStyleCnt="0"/>
      <dgm:spPr/>
    </dgm:pt>
    <dgm:pt modelId="{786D5432-C617-4499-BB27-CBC657ACF58A}" type="pres">
      <dgm:prSet presAssocID="{D602407F-96FA-45CB-99E9-C04D2B7BED20}" presName="rectComp" presStyleCnt="0"/>
      <dgm:spPr/>
    </dgm:pt>
    <dgm:pt modelId="{978250BF-E458-450D-81D7-13A00BF355B7}" type="pres">
      <dgm:prSet presAssocID="{D602407F-96FA-45CB-99E9-C04D2B7BED20}" presName="bgRect" presStyleLbl="bgShp" presStyleIdx="0" presStyleCnt="2"/>
      <dgm:spPr/>
    </dgm:pt>
    <dgm:pt modelId="{8B42C0E8-276C-4F60-8253-037EF8593A1A}" type="pres">
      <dgm:prSet presAssocID="{D602407F-96FA-45CB-99E9-C04D2B7BED20}" presName="bgRectTx" presStyleLbl="bgShp" presStyleIdx="0" presStyleCnt="2">
        <dgm:presLayoutVars>
          <dgm:bulletEnabled val="1"/>
        </dgm:presLayoutVars>
      </dgm:prSet>
      <dgm:spPr/>
    </dgm:pt>
    <dgm:pt modelId="{1C46CF8F-47C2-4320-942B-01952E9890DD}" type="pres">
      <dgm:prSet presAssocID="{D602407F-96FA-45CB-99E9-C04D2B7BED20}" presName="spComp" presStyleCnt="0"/>
      <dgm:spPr/>
    </dgm:pt>
    <dgm:pt modelId="{B41A76CC-4173-47ED-B2AE-A8FE8BF26A11}" type="pres">
      <dgm:prSet presAssocID="{D602407F-96FA-45CB-99E9-C04D2B7BED20}" presName="vSp" presStyleCnt="0"/>
      <dgm:spPr/>
    </dgm:pt>
    <dgm:pt modelId="{46514E62-0BAD-42FB-B84A-73E38AAD3D7C}" type="pres">
      <dgm:prSet presAssocID="{C1757115-34B7-4886-8E30-01FF21149E75}" presName="rectComp" presStyleCnt="0"/>
      <dgm:spPr/>
    </dgm:pt>
    <dgm:pt modelId="{C47269C5-631A-42FE-B5E8-05BF9A9B9A8F}" type="pres">
      <dgm:prSet presAssocID="{C1757115-34B7-4886-8E30-01FF21149E75}" presName="bgRect" presStyleLbl="bgShp" presStyleIdx="1" presStyleCnt="2"/>
      <dgm:spPr/>
    </dgm:pt>
    <dgm:pt modelId="{9F69E56D-42EA-478A-B28B-7DE846214271}" type="pres">
      <dgm:prSet presAssocID="{C1757115-34B7-4886-8E30-01FF21149E75}" presName="bgRectTx" presStyleLbl="bgShp" presStyleIdx="1" presStyleCnt="2">
        <dgm:presLayoutVars>
          <dgm:bulletEnabled val="1"/>
        </dgm:presLayoutVars>
      </dgm:prSet>
      <dgm:spPr/>
    </dgm:pt>
  </dgm:ptLst>
  <dgm:cxnLst>
    <dgm:cxn modelId="{F8BC8429-7928-4F7F-B152-3DD7F8CFD98C}" srcId="{C1A4463C-59AB-451B-ACC2-CD70710E24AC}" destId="{F7E96221-B189-40A4-ACB5-BA03F9A2B19D}" srcOrd="1" destOrd="0" parTransId="{98F462BC-57C6-4972-B289-356C70032CE4}" sibTransId="{A8666BEF-4D41-4713-9391-CC9B44C2E3A0}"/>
    <dgm:cxn modelId="{B0BD805E-4BE4-45A9-8EF9-F2A05B1402CF}" type="presOf" srcId="{2EA2A062-F168-40B8-989C-F74CD703677A}" destId="{CED71FCA-2114-4346-8AE5-502B56E898D3}" srcOrd="0" destOrd="0" presId="urn:microsoft.com/office/officeart/2005/8/layout/hierarchy6"/>
    <dgm:cxn modelId="{06C3076B-D592-49D8-B2BF-FAEFBEA8C861}" type="presOf" srcId="{D602407F-96FA-45CB-99E9-C04D2B7BED20}" destId="{978250BF-E458-450D-81D7-13A00BF355B7}" srcOrd="0" destOrd="0" presId="urn:microsoft.com/office/officeart/2005/8/layout/hierarchy6"/>
    <dgm:cxn modelId="{77635A52-F9CF-468E-93A5-7899112DC83F}" type="presOf" srcId="{C1A4463C-59AB-451B-ACC2-CD70710E24AC}" destId="{53E7808D-C031-4C25-B47C-50745C3858F3}" srcOrd="0" destOrd="0" presId="urn:microsoft.com/office/officeart/2005/8/layout/hierarchy6"/>
    <dgm:cxn modelId="{2911E157-1FDB-44DC-82C5-D98FB3F47475}" srcId="{18C066D0-63AF-4DFF-8763-2F078D70A1E3}" destId="{C1757115-34B7-4886-8E30-01FF21149E75}" srcOrd="2" destOrd="0" parTransId="{419F1952-9DEB-4837-A83F-646A5275BAC7}" sibTransId="{9C0251D9-00C7-4D44-80A0-1F264EB805B8}"/>
    <dgm:cxn modelId="{47DB2B83-E149-4688-9C41-4FE4CFCF2262}" srcId="{C1A4463C-59AB-451B-ACC2-CD70710E24AC}" destId="{465D0768-6069-44B5-B347-08A72F1EA022}" srcOrd="0" destOrd="0" parTransId="{2EA2A062-F168-40B8-989C-F74CD703677A}" sibTransId="{CE4D0087-A6CB-444B-B827-67AC5015563E}"/>
    <dgm:cxn modelId="{58B49C85-9D21-499A-B04B-AD3BF1A08CC4}" type="presOf" srcId="{C1757115-34B7-4886-8E30-01FF21149E75}" destId="{9F69E56D-42EA-478A-B28B-7DE846214271}" srcOrd="1" destOrd="0" presId="urn:microsoft.com/office/officeart/2005/8/layout/hierarchy6"/>
    <dgm:cxn modelId="{68C93488-7B2B-4A71-A2A9-F45FC6E7B2E6}" type="presOf" srcId="{C1757115-34B7-4886-8E30-01FF21149E75}" destId="{C47269C5-631A-42FE-B5E8-05BF9A9B9A8F}" srcOrd="0" destOrd="0" presId="urn:microsoft.com/office/officeart/2005/8/layout/hierarchy6"/>
    <dgm:cxn modelId="{48459396-2641-45B3-AFA9-F2731584BA6A}" srcId="{18C066D0-63AF-4DFF-8763-2F078D70A1E3}" destId="{D602407F-96FA-45CB-99E9-C04D2B7BED20}" srcOrd="1" destOrd="0" parTransId="{6B11227F-A4FD-4AD2-93D8-B1AFEFFE2984}" sibTransId="{4167B44F-87C9-4D97-BA12-B82B8C1499BD}"/>
    <dgm:cxn modelId="{EC9625A3-E0AA-4507-BDAE-FEB01C7D17B0}" type="presOf" srcId="{465D0768-6069-44B5-B347-08A72F1EA022}" destId="{B6626927-D269-4AF9-88EE-5D4823846F80}" srcOrd="0" destOrd="0" presId="urn:microsoft.com/office/officeart/2005/8/layout/hierarchy6"/>
    <dgm:cxn modelId="{6EE19CA7-98C3-474F-B5A0-15AFED88475A}" srcId="{18C066D0-63AF-4DFF-8763-2F078D70A1E3}" destId="{C1A4463C-59AB-451B-ACC2-CD70710E24AC}" srcOrd="0" destOrd="0" parTransId="{5E402A13-B3B6-44BB-BF1A-1A337EFFB315}" sibTransId="{A9101066-8010-4075-9A5A-D3E6E63B14C9}"/>
    <dgm:cxn modelId="{01CEDAB6-621D-4C29-9AB1-381D8AB6FCCF}" type="presOf" srcId="{D602407F-96FA-45CB-99E9-C04D2B7BED20}" destId="{8B42C0E8-276C-4F60-8253-037EF8593A1A}" srcOrd="1" destOrd="0" presId="urn:microsoft.com/office/officeart/2005/8/layout/hierarchy6"/>
    <dgm:cxn modelId="{6352B0BE-E7F2-4BB8-91A9-25EC02B3BF00}" type="presOf" srcId="{98F462BC-57C6-4972-B289-356C70032CE4}" destId="{30F7C49C-9D56-44D0-AB00-7887181DF06C}" srcOrd="0" destOrd="0" presId="urn:microsoft.com/office/officeart/2005/8/layout/hierarchy6"/>
    <dgm:cxn modelId="{2D3304C8-42BA-46FA-949F-835C21B1B53A}" type="presOf" srcId="{F7E96221-B189-40A4-ACB5-BA03F9A2B19D}" destId="{5D5050F5-F678-4F9C-A6C2-554A18A34DA7}" srcOrd="0" destOrd="0" presId="urn:microsoft.com/office/officeart/2005/8/layout/hierarchy6"/>
    <dgm:cxn modelId="{2C058DDF-8ADE-4462-9288-D8ECF883672A}" type="presOf" srcId="{18C066D0-63AF-4DFF-8763-2F078D70A1E3}" destId="{ECF7B5B8-A2A6-4B07-AC6B-B33EFCE655A0}" srcOrd="0" destOrd="0" presId="urn:microsoft.com/office/officeart/2005/8/layout/hierarchy6"/>
    <dgm:cxn modelId="{08E14130-68C9-446C-A1C3-F70379F4B40D}" type="presParOf" srcId="{ECF7B5B8-A2A6-4B07-AC6B-B33EFCE655A0}" destId="{F46DBAF8-C749-4CBF-99DE-2BC5507151A4}" srcOrd="0" destOrd="0" presId="urn:microsoft.com/office/officeart/2005/8/layout/hierarchy6"/>
    <dgm:cxn modelId="{8BE012CD-7AC7-426C-B595-A49594E1A4D0}" type="presParOf" srcId="{F46DBAF8-C749-4CBF-99DE-2BC5507151A4}" destId="{E2AF2D4B-2ADC-4FFA-BC21-A3705F4928CF}" srcOrd="0" destOrd="0" presId="urn:microsoft.com/office/officeart/2005/8/layout/hierarchy6"/>
    <dgm:cxn modelId="{D3776C5D-D2EA-4454-86EA-6EC4775EE79F}" type="presParOf" srcId="{F46DBAF8-C749-4CBF-99DE-2BC5507151A4}" destId="{4A3CA8E9-2D6A-46A0-BF57-DEECDF373DB2}" srcOrd="1" destOrd="0" presId="urn:microsoft.com/office/officeart/2005/8/layout/hierarchy6"/>
    <dgm:cxn modelId="{684AEEEC-E094-4907-99EB-67461FE729D5}" type="presParOf" srcId="{4A3CA8E9-2D6A-46A0-BF57-DEECDF373DB2}" destId="{29C03009-4742-4807-B563-AEB5417AF424}" srcOrd="0" destOrd="0" presId="urn:microsoft.com/office/officeart/2005/8/layout/hierarchy6"/>
    <dgm:cxn modelId="{58630D89-85C4-490D-B00C-BB8CBB55EA04}" type="presParOf" srcId="{29C03009-4742-4807-B563-AEB5417AF424}" destId="{53E7808D-C031-4C25-B47C-50745C3858F3}" srcOrd="0" destOrd="0" presId="urn:microsoft.com/office/officeart/2005/8/layout/hierarchy6"/>
    <dgm:cxn modelId="{6021FF4B-9056-40A9-8BE6-9714EBD2CB41}" type="presParOf" srcId="{29C03009-4742-4807-B563-AEB5417AF424}" destId="{243F60BE-9DBE-4CC6-B6B8-728B749A2CA9}" srcOrd="1" destOrd="0" presId="urn:microsoft.com/office/officeart/2005/8/layout/hierarchy6"/>
    <dgm:cxn modelId="{E7EBB686-72EF-4F5B-948F-D1D09F6BFC5D}" type="presParOf" srcId="{243F60BE-9DBE-4CC6-B6B8-728B749A2CA9}" destId="{CED71FCA-2114-4346-8AE5-502B56E898D3}" srcOrd="0" destOrd="0" presId="urn:microsoft.com/office/officeart/2005/8/layout/hierarchy6"/>
    <dgm:cxn modelId="{45EEC621-9465-4076-8B00-D547BCC9176D}" type="presParOf" srcId="{243F60BE-9DBE-4CC6-B6B8-728B749A2CA9}" destId="{08C7F344-369D-4EA6-A539-52C3C42700FE}" srcOrd="1" destOrd="0" presId="urn:microsoft.com/office/officeart/2005/8/layout/hierarchy6"/>
    <dgm:cxn modelId="{6727504A-A36C-4EEA-91FE-3039CDCDA2B0}" type="presParOf" srcId="{08C7F344-369D-4EA6-A539-52C3C42700FE}" destId="{B6626927-D269-4AF9-88EE-5D4823846F80}" srcOrd="0" destOrd="0" presId="urn:microsoft.com/office/officeart/2005/8/layout/hierarchy6"/>
    <dgm:cxn modelId="{AEE2AEE9-313B-4FA7-8987-91EF7C133274}" type="presParOf" srcId="{08C7F344-369D-4EA6-A539-52C3C42700FE}" destId="{078D26CC-0F86-452F-86CC-92F254B43AED}" srcOrd="1" destOrd="0" presId="urn:microsoft.com/office/officeart/2005/8/layout/hierarchy6"/>
    <dgm:cxn modelId="{C1FFCB14-8320-4F6A-8154-34A766E7FBE7}" type="presParOf" srcId="{243F60BE-9DBE-4CC6-B6B8-728B749A2CA9}" destId="{30F7C49C-9D56-44D0-AB00-7887181DF06C}" srcOrd="2" destOrd="0" presId="urn:microsoft.com/office/officeart/2005/8/layout/hierarchy6"/>
    <dgm:cxn modelId="{D6F8FA15-0B80-4039-8A1F-669161F05ECA}" type="presParOf" srcId="{243F60BE-9DBE-4CC6-B6B8-728B749A2CA9}" destId="{F32C4B8E-525E-46DE-9967-98A75C766C07}" srcOrd="3" destOrd="0" presId="urn:microsoft.com/office/officeart/2005/8/layout/hierarchy6"/>
    <dgm:cxn modelId="{7D16F985-E84A-4EA4-B328-12FF7AE0A2BB}" type="presParOf" srcId="{F32C4B8E-525E-46DE-9967-98A75C766C07}" destId="{5D5050F5-F678-4F9C-A6C2-554A18A34DA7}" srcOrd="0" destOrd="0" presId="urn:microsoft.com/office/officeart/2005/8/layout/hierarchy6"/>
    <dgm:cxn modelId="{A6E0FE62-B60E-438C-A0E2-AF304BD2042C}" type="presParOf" srcId="{F32C4B8E-525E-46DE-9967-98A75C766C07}" destId="{072A3EFA-CDDA-4628-9831-A10F63A7818D}" srcOrd="1" destOrd="0" presId="urn:microsoft.com/office/officeart/2005/8/layout/hierarchy6"/>
    <dgm:cxn modelId="{F6377397-70EF-4D03-89A0-C0B08F984E49}" type="presParOf" srcId="{ECF7B5B8-A2A6-4B07-AC6B-B33EFCE655A0}" destId="{D9828A1C-C7D2-4DCB-A3F2-A79BC1EE89DE}" srcOrd="1" destOrd="0" presId="urn:microsoft.com/office/officeart/2005/8/layout/hierarchy6"/>
    <dgm:cxn modelId="{04EC9227-1CEA-4831-B2A0-55825670D1CF}" type="presParOf" srcId="{D9828A1C-C7D2-4DCB-A3F2-A79BC1EE89DE}" destId="{786D5432-C617-4499-BB27-CBC657ACF58A}" srcOrd="0" destOrd="0" presId="urn:microsoft.com/office/officeart/2005/8/layout/hierarchy6"/>
    <dgm:cxn modelId="{289C02D9-BDFD-4461-B853-9E9AE90EC161}" type="presParOf" srcId="{786D5432-C617-4499-BB27-CBC657ACF58A}" destId="{978250BF-E458-450D-81D7-13A00BF355B7}" srcOrd="0" destOrd="0" presId="urn:microsoft.com/office/officeart/2005/8/layout/hierarchy6"/>
    <dgm:cxn modelId="{FA47E3C8-453B-4524-B875-0912639045E7}" type="presParOf" srcId="{786D5432-C617-4499-BB27-CBC657ACF58A}" destId="{8B42C0E8-276C-4F60-8253-037EF8593A1A}" srcOrd="1" destOrd="0" presId="urn:microsoft.com/office/officeart/2005/8/layout/hierarchy6"/>
    <dgm:cxn modelId="{13DBFEAB-AB7D-472D-9D15-5587A9DF0A87}" type="presParOf" srcId="{D9828A1C-C7D2-4DCB-A3F2-A79BC1EE89DE}" destId="{1C46CF8F-47C2-4320-942B-01952E9890DD}" srcOrd="1" destOrd="0" presId="urn:microsoft.com/office/officeart/2005/8/layout/hierarchy6"/>
    <dgm:cxn modelId="{16C2E3A3-6C20-4A2B-9348-0B478642C466}" type="presParOf" srcId="{1C46CF8F-47C2-4320-942B-01952E9890DD}" destId="{B41A76CC-4173-47ED-B2AE-A8FE8BF26A11}" srcOrd="0" destOrd="0" presId="urn:microsoft.com/office/officeart/2005/8/layout/hierarchy6"/>
    <dgm:cxn modelId="{3C7E877C-4BB5-413A-8725-6F6787BD6C80}" type="presParOf" srcId="{D9828A1C-C7D2-4DCB-A3F2-A79BC1EE89DE}" destId="{46514E62-0BAD-42FB-B84A-73E38AAD3D7C}" srcOrd="2" destOrd="0" presId="urn:microsoft.com/office/officeart/2005/8/layout/hierarchy6"/>
    <dgm:cxn modelId="{DF08C896-FBF6-4612-8FB5-F2AC7645F44A}" type="presParOf" srcId="{46514E62-0BAD-42FB-B84A-73E38AAD3D7C}" destId="{C47269C5-631A-42FE-B5E8-05BF9A9B9A8F}" srcOrd="0" destOrd="0" presId="urn:microsoft.com/office/officeart/2005/8/layout/hierarchy6"/>
    <dgm:cxn modelId="{F1AE7A1C-2FE7-4DF9-9FF2-D245BEB3F843}" type="presParOf" srcId="{46514E62-0BAD-42FB-B84A-73E38AAD3D7C}" destId="{9F69E56D-42EA-478A-B28B-7DE84621427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7C8422-C922-4CE8-BE84-4D3BBEB68117}" type="doc">
      <dgm:prSet loTypeId="urn:microsoft.com/office/officeart/2008/layout/HexagonCluster" loCatId="picture" qsTypeId="urn:microsoft.com/office/officeart/2005/8/quickstyle/simple2" qsCatId="simple" csTypeId="urn:microsoft.com/office/officeart/2005/8/colors/accent1_1" csCatId="accent1" phldr="1"/>
      <dgm:spPr>
        <a:scene3d>
          <a:camera prst="isometricTopUp"/>
          <a:lightRig rig="threePt" dir="t"/>
        </a:scene3d>
      </dgm:spPr>
      <dgm:t>
        <a:bodyPr/>
        <a:lstStyle/>
        <a:p>
          <a:endParaRPr lang="en-US"/>
        </a:p>
      </dgm:t>
    </dgm:pt>
    <dgm:pt modelId="{1115135A-FD48-429C-8139-4D32AB9441A1}">
      <dgm:prSet phldrT="[Text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上海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8726FA-1459-4EB5-ACA1-68FB77916C79}" type="parTrans" cxnId="{B015DD40-7AEF-4A07-BC5C-910B15D94893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932517-2527-4FCA-87C5-6910C91BFBEE}" type="sibTrans" cxnId="{B015DD40-7AEF-4A07-BC5C-910B15D94893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C8CCD4-9EBD-46A3-931D-4D4CA4A6C5DE}">
      <dgm:prSet phldrT="[Text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北京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6FBAD6-9E40-49A7-9487-E84479B68F5A}" type="parTrans" cxnId="{E950B01C-69F8-467D-96EC-C80EA4B4A87F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E326DF-E250-43FA-AD1F-6D327307DAA3}" type="sibTrans" cxnId="{E950B01C-69F8-467D-96EC-C80EA4B4A87F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A21058-89E2-4710-9D81-7596CF267932}">
      <dgm:prSet phldrT="[Text]" custT="1"/>
      <dgm:spPr/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深圳</a:t>
          </a:r>
          <a:endParaRPr 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11A29E-9FFA-4345-8214-3F07EAB7FC96}" type="sibTrans" cxnId="{64B221D6-B34B-4328-8084-FAC5F8B529AD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BD7D9F-BF5D-4E76-84EE-39CFF8EFE9E5}" type="parTrans" cxnId="{64B221D6-B34B-4328-8084-FAC5F8B529AD}">
      <dgm:prSet/>
      <dgm:spPr/>
      <dgm:t>
        <a:bodyPr/>
        <a:lstStyle/>
        <a:p>
          <a:endParaRPr lang="en-US" sz="2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31B400-E889-4858-806F-0E21F738944A}" type="pres">
      <dgm:prSet presAssocID="{027C8422-C922-4CE8-BE84-4D3BBEB68117}" presName="Name0" presStyleCnt="0">
        <dgm:presLayoutVars>
          <dgm:chMax val="21"/>
          <dgm:chPref val="21"/>
        </dgm:presLayoutVars>
      </dgm:prSet>
      <dgm:spPr/>
    </dgm:pt>
    <dgm:pt modelId="{7E18FCC1-EF2A-4D85-8072-F3EE794BCCF0}" type="pres">
      <dgm:prSet presAssocID="{1FA21058-89E2-4710-9D81-7596CF267932}" presName="text1" presStyleCnt="0"/>
      <dgm:spPr/>
    </dgm:pt>
    <dgm:pt modelId="{6D67CC84-DDEF-4E38-AF68-0FC9E65F79C4}" type="pres">
      <dgm:prSet presAssocID="{1FA21058-89E2-4710-9D81-7596CF267932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5A448FE-1FCB-4F10-9EEA-D57AEBB8E864}" type="pres">
      <dgm:prSet presAssocID="{1FA21058-89E2-4710-9D81-7596CF267932}" presName="textaccent1" presStyleCnt="0"/>
      <dgm:spPr/>
    </dgm:pt>
    <dgm:pt modelId="{799FCBCB-3BED-4808-A0BB-A32D9B8DD834}" type="pres">
      <dgm:prSet presAssocID="{1FA21058-89E2-4710-9D81-7596CF267932}" presName="accentRepeatNode" presStyleLbl="solidAlignAcc1" presStyleIdx="0" presStyleCnt="6"/>
      <dgm:spPr/>
    </dgm:pt>
    <dgm:pt modelId="{986A59E3-73D9-455C-A282-BF154606AF7D}" type="pres">
      <dgm:prSet presAssocID="{BC11A29E-9FFA-4345-8214-3F07EAB7FC96}" presName="image1" presStyleCnt="0"/>
      <dgm:spPr/>
    </dgm:pt>
    <dgm:pt modelId="{5627C53F-6B2E-48E7-AD6A-1856CF641FFC}" type="pres">
      <dgm:prSet presAssocID="{BC11A29E-9FFA-4345-8214-3F07EAB7FC96}" presName="imageRepeatNode" presStyleLbl="alignAcc1" presStyleIdx="0" presStyleCnt="3"/>
      <dgm:spPr/>
    </dgm:pt>
    <dgm:pt modelId="{6A9ABBBB-36A8-41B7-84A9-824D3EFDC93E}" type="pres">
      <dgm:prSet presAssocID="{BC11A29E-9FFA-4345-8214-3F07EAB7FC96}" presName="imageaccent1" presStyleCnt="0"/>
      <dgm:spPr/>
    </dgm:pt>
    <dgm:pt modelId="{E7A985BB-E122-43CD-84E3-38304870337C}" type="pres">
      <dgm:prSet presAssocID="{BC11A29E-9FFA-4345-8214-3F07EAB7FC96}" presName="accentRepeatNode" presStyleLbl="solidAlignAcc1" presStyleIdx="1" presStyleCnt="6"/>
      <dgm:spPr/>
    </dgm:pt>
    <dgm:pt modelId="{0F7FE92E-17D7-4D96-B8BA-C2A3ABFDCC12}" type="pres">
      <dgm:prSet presAssocID="{1115135A-FD48-429C-8139-4D32AB9441A1}" presName="text2" presStyleCnt="0"/>
      <dgm:spPr/>
    </dgm:pt>
    <dgm:pt modelId="{FA01C7CF-D455-487B-9D34-526C38A67AD0}" type="pres">
      <dgm:prSet presAssocID="{1115135A-FD48-429C-8139-4D32AB9441A1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651F8B8-FF34-479F-8766-F7139495B938}" type="pres">
      <dgm:prSet presAssocID="{1115135A-FD48-429C-8139-4D32AB9441A1}" presName="textaccent2" presStyleCnt="0"/>
      <dgm:spPr/>
    </dgm:pt>
    <dgm:pt modelId="{2692FF0B-E8D5-4C76-9960-5854E3878E51}" type="pres">
      <dgm:prSet presAssocID="{1115135A-FD48-429C-8139-4D32AB9441A1}" presName="accentRepeatNode" presStyleLbl="solidAlignAcc1" presStyleIdx="2" presStyleCnt="6"/>
      <dgm:spPr/>
    </dgm:pt>
    <dgm:pt modelId="{18BBD651-4B19-4C78-BB2E-E9EDD99A1019}" type="pres">
      <dgm:prSet presAssocID="{6A932517-2527-4FCA-87C5-6910C91BFBEE}" presName="image2" presStyleCnt="0"/>
      <dgm:spPr/>
    </dgm:pt>
    <dgm:pt modelId="{0975E4E9-6FD8-4096-9A7E-A25794438CF5}" type="pres">
      <dgm:prSet presAssocID="{6A932517-2527-4FCA-87C5-6910C91BFBEE}" presName="imageRepeatNode" presStyleLbl="alignAcc1" presStyleIdx="1" presStyleCnt="3"/>
      <dgm:spPr/>
    </dgm:pt>
    <dgm:pt modelId="{5178BE72-0C71-4811-85A1-6970391BF301}" type="pres">
      <dgm:prSet presAssocID="{6A932517-2527-4FCA-87C5-6910C91BFBEE}" presName="imageaccent2" presStyleCnt="0"/>
      <dgm:spPr/>
    </dgm:pt>
    <dgm:pt modelId="{5100DBA1-EE96-4F95-8E15-8F904001645D}" type="pres">
      <dgm:prSet presAssocID="{6A932517-2527-4FCA-87C5-6910C91BFBEE}" presName="accentRepeatNode" presStyleLbl="solidAlignAcc1" presStyleIdx="3" presStyleCnt="6"/>
      <dgm:spPr/>
    </dgm:pt>
    <dgm:pt modelId="{22830562-F6B2-4428-892E-C9FC7DE12438}" type="pres">
      <dgm:prSet presAssocID="{08C8CCD4-9EBD-46A3-931D-4D4CA4A6C5DE}" presName="text3" presStyleCnt="0"/>
      <dgm:spPr/>
    </dgm:pt>
    <dgm:pt modelId="{EA8F7B35-4E8C-470F-AF7E-2FD749FB0610}" type="pres">
      <dgm:prSet presAssocID="{08C8CCD4-9EBD-46A3-931D-4D4CA4A6C5DE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C7F24B0-4874-4ECD-B675-E901E1737AA1}" type="pres">
      <dgm:prSet presAssocID="{08C8CCD4-9EBD-46A3-931D-4D4CA4A6C5DE}" presName="textaccent3" presStyleCnt="0"/>
      <dgm:spPr/>
    </dgm:pt>
    <dgm:pt modelId="{1F32DF53-B870-4DF5-8946-71D602DE7E86}" type="pres">
      <dgm:prSet presAssocID="{08C8CCD4-9EBD-46A3-931D-4D4CA4A6C5DE}" presName="accentRepeatNode" presStyleLbl="solidAlignAcc1" presStyleIdx="4" presStyleCnt="6"/>
      <dgm:spPr/>
    </dgm:pt>
    <dgm:pt modelId="{94371044-F3A4-4397-B1D1-19E477CA5840}" type="pres">
      <dgm:prSet presAssocID="{F4E326DF-E250-43FA-AD1F-6D327307DAA3}" presName="image3" presStyleCnt="0"/>
      <dgm:spPr/>
    </dgm:pt>
    <dgm:pt modelId="{B1B3CD58-76CD-415C-8DC1-6FCEA7712897}" type="pres">
      <dgm:prSet presAssocID="{F4E326DF-E250-43FA-AD1F-6D327307DAA3}" presName="imageRepeatNode" presStyleLbl="alignAcc1" presStyleIdx="2" presStyleCnt="3"/>
      <dgm:spPr/>
    </dgm:pt>
    <dgm:pt modelId="{69F209BD-4A88-4B3E-95B4-A7461DC3D33D}" type="pres">
      <dgm:prSet presAssocID="{F4E326DF-E250-43FA-AD1F-6D327307DAA3}" presName="imageaccent3" presStyleCnt="0"/>
      <dgm:spPr/>
    </dgm:pt>
    <dgm:pt modelId="{1D3F57FB-2FBF-4A78-B333-2D5D50C0C965}" type="pres">
      <dgm:prSet presAssocID="{F4E326DF-E250-43FA-AD1F-6D327307DAA3}" presName="accentRepeatNode" presStyleLbl="solidAlignAcc1" presStyleIdx="5" presStyleCnt="6"/>
      <dgm:spPr/>
    </dgm:pt>
  </dgm:ptLst>
  <dgm:cxnLst>
    <dgm:cxn modelId="{D298EC1B-5811-4120-88F4-A565F435C0F3}" type="presOf" srcId="{F4E326DF-E250-43FA-AD1F-6D327307DAA3}" destId="{B1B3CD58-76CD-415C-8DC1-6FCEA7712897}" srcOrd="0" destOrd="0" presId="urn:microsoft.com/office/officeart/2008/layout/HexagonCluster"/>
    <dgm:cxn modelId="{E950B01C-69F8-467D-96EC-C80EA4B4A87F}" srcId="{027C8422-C922-4CE8-BE84-4D3BBEB68117}" destId="{08C8CCD4-9EBD-46A3-931D-4D4CA4A6C5DE}" srcOrd="2" destOrd="0" parTransId="{FC6FBAD6-9E40-49A7-9487-E84479B68F5A}" sibTransId="{F4E326DF-E250-43FA-AD1F-6D327307DAA3}"/>
    <dgm:cxn modelId="{68C53436-F8DC-47B3-89B8-AF0FDF29AFD5}" type="presOf" srcId="{027C8422-C922-4CE8-BE84-4D3BBEB68117}" destId="{5931B400-E889-4858-806F-0E21F738944A}" srcOrd="0" destOrd="0" presId="urn:microsoft.com/office/officeart/2008/layout/HexagonCluster"/>
    <dgm:cxn modelId="{B015DD40-7AEF-4A07-BC5C-910B15D94893}" srcId="{027C8422-C922-4CE8-BE84-4D3BBEB68117}" destId="{1115135A-FD48-429C-8139-4D32AB9441A1}" srcOrd="1" destOrd="0" parTransId="{598726FA-1459-4EB5-ACA1-68FB77916C79}" sibTransId="{6A932517-2527-4FCA-87C5-6910C91BFBEE}"/>
    <dgm:cxn modelId="{7106046C-8252-49A3-9F8B-3E6145D8A37C}" type="presOf" srcId="{BC11A29E-9FFA-4345-8214-3F07EAB7FC96}" destId="{5627C53F-6B2E-48E7-AD6A-1856CF641FFC}" srcOrd="0" destOrd="0" presId="urn:microsoft.com/office/officeart/2008/layout/HexagonCluster"/>
    <dgm:cxn modelId="{5C430888-02B5-4A18-B4E9-5589717CEBF3}" type="presOf" srcId="{1FA21058-89E2-4710-9D81-7596CF267932}" destId="{6D67CC84-DDEF-4E38-AF68-0FC9E65F79C4}" srcOrd="0" destOrd="0" presId="urn:microsoft.com/office/officeart/2008/layout/HexagonCluster"/>
    <dgm:cxn modelId="{A55A6698-B8AF-4E8F-B961-80663B69BC3D}" type="presOf" srcId="{08C8CCD4-9EBD-46A3-931D-4D4CA4A6C5DE}" destId="{EA8F7B35-4E8C-470F-AF7E-2FD749FB0610}" srcOrd="0" destOrd="0" presId="urn:microsoft.com/office/officeart/2008/layout/HexagonCluster"/>
    <dgm:cxn modelId="{F8AC43AE-6FDE-4900-A47D-B48391696F6C}" type="presOf" srcId="{1115135A-FD48-429C-8139-4D32AB9441A1}" destId="{FA01C7CF-D455-487B-9D34-526C38A67AD0}" srcOrd="0" destOrd="0" presId="urn:microsoft.com/office/officeart/2008/layout/HexagonCluster"/>
    <dgm:cxn modelId="{44C6A3C9-6D17-4A3A-9CF1-767A14EC1E17}" type="presOf" srcId="{6A932517-2527-4FCA-87C5-6910C91BFBEE}" destId="{0975E4E9-6FD8-4096-9A7E-A25794438CF5}" srcOrd="0" destOrd="0" presId="urn:microsoft.com/office/officeart/2008/layout/HexagonCluster"/>
    <dgm:cxn modelId="{64B221D6-B34B-4328-8084-FAC5F8B529AD}" srcId="{027C8422-C922-4CE8-BE84-4D3BBEB68117}" destId="{1FA21058-89E2-4710-9D81-7596CF267932}" srcOrd="0" destOrd="0" parTransId="{A1BD7D9F-BF5D-4E76-84EE-39CFF8EFE9E5}" sibTransId="{BC11A29E-9FFA-4345-8214-3F07EAB7FC96}"/>
    <dgm:cxn modelId="{A856BCE1-12C3-45C4-8741-40B1A049585C}" type="presParOf" srcId="{5931B400-E889-4858-806F-0E21F738944A}" destId="{7E18FCC1-EF2A-4D85-8072-F3EE794BCCF0}" srcOrd="0" destOrd="0" presId="urn:microsoft.com/office/officeart/2008/layout/HexagonCluster"/>
    <dgm:cxn modelId="{DE8488A8-F52C-4DB3-B347-7A96EA633727}" type="presParOf" srcId="{7E18FCC1-EF2A-4D85-8072-F3EE794BCCF0}" destId="{6D67CC84-DDEF-4E38-AF68-0FC9E65F79C4}" srcOrd="0" destOrd="0" presId="urn:microsoft.com/office/officeart/2008/layout/HexagonCluster"/>
    <dgm:cxn modelId="{4BD34FE4-A3E2-45BB-9851-886225E30A97}" type="presParOf" srcId="{5931B400-E889-4858-806F-0E21F738944A}" destId="{B5A448FE-1FCB-4F10-9EEA-D57AEBB8E864}" srcOrd="1" destOrd="0" presId="urn:microsoft.com/office/officeart/2008/layout/HexagonCluster"/>
    <dgm:cxn modelId="{FDEFA7A9-8156-4B51-86BD-086E570D6C27}" type="presParOf" srcId="{B5A448FE-1FCB-4F10-9EEA-D57AEBB8E864}" destId="{799FCBCB-3BED-4808-A0BB-A32D9B8DD834}" srcOrd="0" destOrd="0" presId="urn:microsoft.com/office/officeart/2008/layout/HexagonCluster"/>
    <dgm:cxn modelId="{D2081C19-5E09-4B5F-ABFC-DDFBFB159826}" type="presParOf" srcId="{5931B400-E889-4858-806F-0E21F738944A}" destId="{986A59E3-73D9-455C-A282-BF154606AF7D}" srcOrd="2" destOrd="0" presId="urn:microsoft.com/office/officeart/2008/layout/HexagonCluster"/>
    <dgm:cxn modelId="{B7FB7B54-70F5-4D60-87DD-78F2F856892A}" type="presParOf" srcId="{986A59E3-73D9-455C-A282-BF154606AF7D}" destId="{5627C53F-6B2E-48E7-AD6A-1856CF641FFC}" srcOrd="0" destOrd="0" presId="urn:microsoft.com/office/officeart/2008/layout/HexagonCluster"/>
    <dgm:cxn modelId="{F101DFDD-EF64-4371-A554-FE5A4695ECA6}" type="presParOf" srcId="{5931B400-E889-4858-806F-0E21F738944A}" destId="{6A9ABBBB-36A8-41B7-84A9-824D3EFDC93E}" srcOrd="3" destOrd="0" presId="urn:microsoft.com/office/officeart/2008/layout/HexagonCluster"/>
    <dgm:cxn modelId="{DCB03359-5D21-42FB-9858-0011CA133E2A}" type="presParOf" srcId="{6A9ABBBB-36A8-41B7-84A9-824D3EFDC93E}" destId="{E7A985BB-E122-43CD-84E3-38304870337C}" srcOrd="0" destOrd="0" presId="urn:microsoft.com/office/officeart/2008/layout/HexagonCluster"/>
    <dgm:cxn modelId="{5D264E7A-4BE7-4A5A-B0E0-CF8570E68532}" type="presParOf" srcId="{5931B400-E889-4858-806F-0E21F738944A}" destId="{0F7FE92E-17D7-4D96-B8BA-C2A3ABFDCC12}" srcOrd="4" destOrd="0" presId="urn:microsoft.com/office/officeart/2008/layout/HexagonCluster"/>
    <dgm:cxn modelId="{3D79C350-6748-472B-90E5-2BD855E3E974}" type="presParOf" srcId="{0F7FE92E-17D7-4D96-B8BA-C2A3ABFDCC12}" destId="{FA01C7CF-D455-487B-9D34-526C38A67AD0}" srcOrd="0" destOrd="0" presId="urn:microsoft.com/office/officeart/2008/layout/HexagonCluster"/>
    <dgm:cxn modelId="{B2B9FC1C-BC01-426F-BB12-81F9DE1415C9}" type="presParOf" srcId="{5931B400-E889-4858-806F-0E21F738944A}" destId="{3651F8B8-FF34-479F-8766-F7139495B938}" srcOrd="5" destOrd="0" presId="urn:microsoft.com/office/officeart/2008/layout/HexagonCluster"/>
    <dgm:cxn modelId="{E06FDE7B-AE44-449A-A21D-822F470E2B98}" type="presParOf" srcId="{3651F8B8-FF34-479F-8766-F7139495B938}" destId="{2692FF0B-E8D5-4C76-9960-5854E3878E51}" srcOrd="0" destOrd="0" presId="urn:microsoft.com/office/officeart/2008/layout/HexagonCluster"/>
    <dgm:cxn modelId="{4DD321F1-85DE-447C-93B2-64881ED79EBD}" type="presParOf" srcId="{5931B400-E889-4858-806F-0E21F738944A}" destId="{18BBD651-4B19-4C78-BB2E-E9EDD99A1019}" srcOrd="6" destOrd="0" presId="urn:microsoft.com/office/officeart/2008/layout/HexagonCluster"/>
    <dgm:cxn modelId="{49A2FBF2-3A71-43C3-B41C-8C550EFEA95D}" type="presParOf" srcId="{18BBD651-4B19-4C78-BB2E-E9EDD99A1019}" destId="{0975E4E9-6FD8-4096-9A7E-A25794438CF5}" srcOrd="0" destOrd="0" presId="urn:microsoft.com/office/officeart/2008/layout/HexagonCluster"/>
    <dgm:cxn modelId="{D3E7E149-7258-4857-8F57-4D7A77BF932B}" type="presParOf" srcId="{5931B400-E889-4858-806F-0E21F738944A}" destId="{5178BE72-0C71-4811-85A1-6970391BF301}" srcOrd="7" destOrd="0" presId="urn:microsoft.com/office/officeart/2008/layout/HexagonCluster"/>
    <dgm:cxn modelId="{EA68C6BC-3296-4CFA-B6BD-194E7B9159F6}" type="presParOf" srcId="{5178BE72-0C71-4811-85A1-6970391BF301}" destId="{5100DBA1-EE96-4F95-8E15-8F904001645D}" srcOrd="0" destOrd="0" presId="urn:microsoft.com/office/officeart/2008/layout/HexagonCluster"/>
    <dgm:cxn modelId="{58F93166-D0F2-49D0-A73A-018058AEC264}" type="presParOf" srcId="{5931B400-E889-4858-806F-0E21F738944A}" destId="{22830562-F6B2-4428-892E-C9FC7DE12438}" srcOrd="8" destOrd="0" presId="urn:microsoft.com/office/officeart/2008/layout/HexagonCluster"/>
    <dgm:cxn modelId="{4CE5E905-4245-42D8-9D69-49145A7AABE2}" type="presParOf" srcId="{22830562-F6B2-4428-892E-C9FC7DE12438}" destId="{EA8F7B35-4E8C-470F-AF7E-2FD749FB0610}" srcOrd="0" destOrd="0" presId="urn:microsoft.com/office/officeart/2008/layout/HexagonCluster"/>
    <dgm:cxn modelId="{90F5C975-D311-4A1F-B286-0B7998408040}" type="presParOf" srcId="{5931B400-E889-4858-806F-0E21F738944A}" destId="{0C7F24B0-4874-4ECD-B675-E901E1737AA1}" srcOrd="9" destOrd="0" presId="urn:microsoft.com/office/officeart/2008/layout/HexagonCluster"/>
    <dgm:cxn modelId="{91561115-596B-40E0-8575-B94336C233E8}" type="presParOf" srcId="{0C7F24B0-4874-4ECD-B675-E901E1737AA1}" destId="{1F32DF53-B870-4DF5-8946-71D602DE7E86}" srcOrd="0" destOrd="0" presId="urn:microsoft.com/office/officeart/2008/layout/HexagonCluster"/>
    <dgm:cxn modelId="{750A9965-87D8-43DF-A469-D460810294C5}" type="presParOf" srcId="{5931B400-E889-4858-806F-0E21F738944A}" destId="{94371044-F3A4-4397-B1D1-19E477CA5840}" srcOrd="10" destOrd="0" presId="urn:microsoft.com/office/officeart/2008/layout/HexagonCluster"/>
    <dgm:cxn modelId="{F7922B6A-060C-491C-92BF-A4556248C2B6}" type="presParOf" srcId="{94371044-F3A4-4397-B1D1-19E477CA5840}" destId="{B1B3CD58-76CD-415C-8DC1-6FCEA7712897}" srcOrd="0" destOrd="0" presId="urn:microsoft.com/office/officeart/2008/layout/HexagonCluster"/>
    <dgm:cxn modelId="{3828D8E4-6E7B-42B9-B6A0-30E468CD2779}" type="presParOf" srcId="{5931B400-E889-4858-806F-0E21F738944A}" destId="{69F209BD-4A88-4B3E-95B4-A7461DC3D33D}" srcOrd="11" destOrd="0" presId="urn:microsoft.com/office/officeart/2008/layout/HexagonCluster"/>
    <dgm:cxn modelId="{CDF9A5BE-3C81-4800-A0E7-4ED7FE102DBE}" type="presParOf" srcId="{69F209BD-4A88-4B3E-95B4-A7461DC3D33D}" destId="{1D3F57FB-2FBF-4A78-B333-2D5D50C0C965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5AACE3-6948-4CE2-A5F7-04D013BBC893}" type="doc">
      <dgm:prSet loTypeId="urn:microsoft.com/office/officeart/2005/8/layout/default" loCatId="list" qsTypeId="urn:microsoft.com/office/officeart/2005/8/quickstyle/simple2" qsCatId="simple" csTypeId="urn:microsoft.com/office/officeart/2005/8/colors/accent1_1" csCatId="accent1" phldr="1"/>
      <dgm:spPr>
        <a:scene3d>
          <a:camera prst="isometricOffAxis1Right"/>
          <a:lightRig rig="threePt" dir="t"/>
        </a:scene3d>
      </dgm:spPr>
      <dgm:t>
        <a:bodyPr/>
        <a:lstStyle/>
        <a:p>
          <a:endParaRPr lang="en-US"/>
        </a:p>
      </dgm:t>
    </dgm:pt>
    <dgm:pt modelId="{8C9AC302-555F-44B8-A2CB-3FA92173C001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规划集成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3F6CFD-BF9A-418F-9AC5-D2B85DA48152}" type="parTrans" cxnId="{59FDE56E-2BF8-4228-AB5A-8C30B59639B0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ABBD94-A730-4585-8C90-F491EF2B9006}" type="sibTrans" cxnId="{59FDE56E-2BF8-4228-AB5A-8C30B59639B0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0CDB17-1DD6-4CD0-90E4-96B4E0B553FC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沟通协作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AD5AD0-79B8-4D96-8AEC-9BD98AD77F9D}" type="parTrans" cxnId="{0AC04FE2-71B6-4F80-8AB9-0DB6EACAA389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B4535C-D4C2-4E41-B92A-F12902E355D9}" type="sibTrans" cxnId="{0AC04FE2-71B6-4F80-8AB9-0DB6EACAA389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0D25B8-F2B8-4C99-B0E7-F58B45DA97B6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时间进度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30C527-A265-4C50-AFAC-62DACF5D5A89}" type="parTrans" cxnId="{4BFABC47-7284-4B10-88BD-9FA7CC4AEBCB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EFDC39-94C8-48FA-AE99-12E127C51AC5}" type="sibTrans" cxnId="{4BFABC47-7284-4B10-88BD-9FA7CC4AEBCB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37A74D-E754-4276-A18F-679BF4D536D2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资源成本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D4BB57-4F39-4021-97E7-36D031079F56}" type="parTrans" cxnId="{8A7BB61C-620E-4013-ABD4-4ADB2EDA8E5E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5F167F-B008-4FCB-91DA-A2110BE7C297}" type="sibTrans" cxnId="{8A7BB61C-620E-4013-ABD4-4ADB2EDA8E5E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8DC4A2-345B-4D6C-80FE-37CE93B1B1F8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质量监督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B24263-F882-4F47-B4DD-F825398BD547}" type="parTrans" cxnId="{D20E5F8C-1D07-4FEB-B6BB-BE62307C96C4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3F0A70-DB8C-4E43-B5DB-50305352D40E}" type="sibTrans" cxnId="{D20E5F8C-1D07-4FEB-B6BB-BE62307C96C4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4A5771-5D9B-4BED-A098-056DA4675749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风险预测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0DF959-42E4-445E-9390-1409D784BF19}" type="parTrans" cxnId="{BC28577F-1DD9-45FB-BECA-24A5F5526B32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FB9C88-7398-4AF5-93C3-56DE93DA19D7}" type="sibTrans" cxnId="{BC28577F-1DD9-45FB-BECA-24A5F5526B32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843DBB-EFAA-42D0-B7DA-D7A1851F60D0}" type="pres">
      <dgm:prSet presAssocID="{375AACE3-6948-4CE2-A5F7-04D013BBC893}" presName="diagram" presStyleCnt="0">
        <dgm:presLayoutVars>
          <dgm:dir/>
          <dgm:resizeHandles val="exact"/>
        </dgm:presLayoutVars>
      </dgm:prSet>
      <dgm:spPr/>
    </dgm:pt>
    <dgm:pt modelId="{074AEDBE-1CDB-43DB-B92C-9F243189DDEF}" type="pres">
      <dgm:prSet presAssocID="{8C9AC302-555F-44B8-A2CB-3FA92173C001}" presName="node" presStyleLbl="node1" presStyleIdx="0" presStyleCnt="6">
        <dgm:presLayoutVars>
          <dgm:bulletEnabled val="1"/>
        </dgm:presLayoutVars>
      </dgm:prSet>
      <dgm:spPr/>
    </dgm:pt>
    <dgm:pt modelId="{08D7AF06-83EF-499D-A6AE-B0140B80C2D7}" type="pres">
      <dgm:prSet presAssocID="{C6ABBD94-A730-4585-8C90-F491EF2B9006}" presName="sibTrans" presStyleCnt="0"/>
      <dgm:spPr/>
    </dgm:pt>
    <dgm:pt modelId="{6ACE783B-0130-4655-9BFF-035DB055ABF1}" type="pres">
      <dgm:prSet presAssocID="{7E0D25B8-F2B8-4C99-B0E7-F58B45DA97B6}" presName="node" presStyleLbl="node1" presStyleIdx="1" presStyleCnt="6">
        <dgm:presLayoutVars>
          <dgm:bulletEnabled val="1"/>
        </dgm:presLayoutVars>
      </dgm:prSet>
      <dgm:spPr/>
    </dgm:pt>
    <dgm:pt modelId="{D06E582C-0517-43F8-9390-010CB8CEBD3C}" type="pres">
      <dgm:prSet presAssocID="{9DEFDC39-94C8-48FA-AE99-12E127C51AC5}" presName="sibTrans" presStyleCnt="0"/>
      <dgm:spPr/>
    </dgm:pt>
    <dgm:pt modelId="{D2367A82-187E-4AB5-A5B2-500D8F4713D4}" type="pres">
      <dgm:prSet presAssocID="{FA37A74D-E754-4276-A18F-679BF4D536D2}" presName="node" presStyleLbl="node1" presStyleIdx="2" presStyleCnt="6">
        <dgm:presLayoutVars>
          <dgm:bulletEnabled val="1"/>
        </dgm:presLayoutVars>
      </dgm:prSet>
      <dgm:spPr/>
    </dgm:pt>
    <dgm:pt modelId="{84F7D242-C84A-4650-8CF4-AE3D03328260}" type="pres">
      <dgm:prSet presAssocID="{D85F167F-B008-4FCB-91DA-A2110BE7C297}" presName="sibTrans" presStyleCnt="0"/>
      <dgm:spPr/>
    </dgm:pt>
    <dgm:pt modelId="{F0942B25-65EF-4CEF-AC0C-1884DF8D3DA3}" type="pres">
      <dgm:prSet presAssocID="{A78DC4A2-345B-4D6C-80FE-37CE93B1B1F8}" presName="node" presStyleLbl="node1" presStyleIdx="3" presStyleCnt="6">
        <dgm:presLayoutVars>
          <dgm:bulletEnabled val="1"/>
        </dgm:presLayoutVars>
      </dgm:prSet>
      <dgm:spPr/>
    </dgm:pt>
    <dgm:pt modelId="{FB486F0D-9B95-4057-B135-0D5D641E7576}" type="pres">
      <dgm:prSet presAssocID="{903F0A70-DB8C-4E43-B5DB-50305352D40E}" presName="sibTrans" presStyleCnt="0"/>
      <dgm:spPr/>
    </dgm:pt>
    <dgm:pt modelId="{2D7129B7-9684-499A-9280-281AB2AE0760}" type="pres">
      <dgm:prSet presAssocID="{C90CDB17-1DD6-4CD0-90E4-96B4E0B553FC}" presName="node" presStyleLbl="node1" presStyleIdx="4" presStyleCnt="6">
        <dgm:presLayoutVars>
          <dgm:bulletEnabled val="1"/>
        </dgm:presLayoutVars>
      </dgm:prSet>
      <dgm:spPr/>
    </dgm:pt>
    <dgm:pt modelId="{2C7CEF5F-B0FC-4C9E-A262-6A6099666753}" type="pres">
      <dgm:prSet presAssocID="{D7B4535C-D4C2-4E41-B92A-F12902E355D9}" presName="sibTrans" presStyleCnt="0"/>
      <dgm:spPr/>
    </dgm:pt>
    <dgm:pt modelId="{9249324D-82F7-49A7-B97F-32315D202810}" type="pres">
      <dgm:prSet presAssocID="{984A5771-5D9B-4BED-A098-056DA4675749}" presName="node" presStyleLbl="node1" presStyleIdx="5" presStyleCnt="6">
        <dgm:presLayoutVars>
          <dgm:bulletEnabled val="1"/>
        </dgm:presLayoutVars>
      </dgm:prSet>
      <dgm:spPr/>
    </dgm:pt>
  </dgm:ptLst>
  <dgm:cxnLst>
    <dgm:cxn modelId="{FB29C013-AA99-4B18-9C4E-9D7119CBAC17}" type="presOf" srcId="{984A5771-5D9B-4BED-A098-056DA4675749}" destId="{9249324D-82F7-49A7-B97F-32315D202810}" srcOrd="0" destOrd="0" presId="urn:microsoft.com/office/officeart/2005/8/layout/default"/>
    <dgm:cxn modelId="{8A7BB61C-620E-4013-ABD4-4ADB2EDA8E5E}" srcId="{375AACE3-6948-4CE2-A5F7-04D013BBC893}" destId="{FA37A74D-E754-4276-A18F-679BF4D536D2}" srcOrd="2" destOrd="0" parTransId="{BCD4BB57-4F39-4021-97E7-36D031079F56}" sibTransId="{D85F167F-B008-4FCB-91DA-A2110BE7C297}"/>
    <dgm:cxn modelId="{385D2A5B-FA8B-4DDA-B33D-96E0F962D45E}" type="presOf" srcId="{7E0D25B8-F2B8-4C99-B0E7-F58B45DA97B6}" destId="{6ACE783B-0130-4655-9BFF-035DB055ABF1}" srcOrd="0" destOrd="0" presId="urn:microsoft.com/office/officeart/2005/8/layout/default"/>
    <dgm:cxn modelId="{439E0364-E4F1-4E91-94BC-C7C59777C12A}" type="presOf" srcId="{A78DC4A2-345B-4D6C-80FE-37CE93B1B1F8}" destId="{F0942B25-65EF-4CEF-AC0C-1884DF8D3DA3}" srcOrd="0" destOrd="0" presId="urn:microsoft.com/office/officeart/2005/8/layout/default"/>
    <dgm:cxn modelId="{4BFABC47-7284-4B10-88BD-9FA7CC4AEBCB}" srcId="{375AACE3-6948-4CE2-A5F7-04D013BBC893}" destId="{7E0D25B8-F2B8-4C99-B0E7-F58B45DA97B6}" srcOrd="1" destOrd="0" parTransId="{AF30C527-A265-4C50-AFAC-62DACF5D5A89}" sibTransId="{9DEFDC39-94C8-48FA-AE99-12E127C51AC5}"/>
    <dgm:cxn modelId="{0282F368-BA96-4C11-86B9-7CF43487D645}" type="presOf" srcId="{C90CDB17-1DD6-4CD0-90E4-96B4E0B553FC}" destId="{2D7129B7-9684-499A-9280-281AB2AE0760}" srcOrd="0" destOrd="0" presId="urn:microsoft.com/office/officeart/2005/8/layout/default"/>
    <dgm:cxn modelId="{59FDE56E-2BF8-4228-AB5A-8C30B59639B0}" srcId="{375AACE3-6948-4CE2-A5F7-04D013BBC893}" destId="{8C9AC302-555F-44B8-A2CB-3FA92173C001}" srcOrd="0" destOrd="0" parTransId="{3D3F6CFD-BF9A-418F-9AC5-D2B85DA48152}" sibTransId="{C6ABBD94-A730-4585-8C90-F491EF2B9006}"/>
    <dgm:cxn modelId="{BC28577F-1DD9-45FB-BECA-24A5F5526B32}" srcId="{375AACE3-6948-4CE2-A5F7-04D013BBC893}" destId="{984A5771-5D9B-4BED-A098-056DA4675749}" srcOrd="5" destOrd="0" parTransId="{CC0DF959-42E4-445E-9390-1409D784BF19}" sibTransId="{59FB9C88-7398-4AF5-93C3-56DE93DA19D7}"/>
    <dgm:cxn modelId="{D20E5F8C-1D07-4FEB-B6BB-BE62307C96C4}" srcId="{375AACE3-6948-4CE2-A5F7-04D013BBC893}" destId="{A78DC4A2-345B-4D6C-80FE-37CE93B1B1F8}" srcOrd="3" destOrd="0" parTransId="{C3B24263-F882-4F47-B4DD-F825398BD547}" sibTransId="{903F0A70-DB8C-4E43-B5DB-50305352D40E}"/>
    <dgm:cxn modelId="{0D459B9C-C277-412F-9620-A2E8DFDA8A57}" type="presOf" srcId="{FA37A74D-E754-4276-A18F-679BF4D536D2}" destId="{D2367A82-187E-4AB5-A5B2-500D8F4713D4}" srcOrd="0" destOrd="0" presId="urn:microsoft.com/office/officeart/2005/8/layout/default"/>
    <dgm:cxn modelId="{FA4FADD6-B765-4C01-B369-A9FC744B1127}" type="presOf" srcId="{8C9AC302-555F-44B8-A2CB-3FA92173C001}" destId="{074AEDBE-1CDB-43DB-B92C-9F243189DDEF}" srcOrd="0" destOrd="0" presId="urn:microsoft.com/office/officeart/2005/8/layout/default"/>
    <dgm:cxn modelId="{0AC04FE2-71B6-4F80-8AB9-0DB6EACAA389}" srcId="{375AACE3-6948-4CE2-A5F7-04D013BBC893}" destId="{C90CDB17-1DD6-4CD0-90E4-96B4E0B553FC}" srcOrd="4" destOrd="0" parTransId="{DBAD5AD0-79B8-4D96-8AEC-9BD98AD77F9D}" sibTransId="{D7B4535C-D4C2-4E41-B92A-F12902E355D9}"/>
    <dgm:cxn modelId="{0AC502ED-7856-471C-BA70-98A3A77E994F}" type="presOf" srcId="{375AACE3-6948-4CE2-A5F7-04D013BBC893}" destId="{5B843DBB-EFAA-42D0-B7DA-D7A1851F60D0}" srcOrd="0" destOrd="0" presId="urn:microsoft.com/office/officeart/2005/8/layout/default"/>
    <dgm:cxn modelId="{5BA6E136-3AB3-4B3C-95F1-483AF73CBAE4}" type="presParOf" srcId="{5B843DBB-EFAA-42D0-B7DA-D7A1851F60D0}" destId="{074AEDBE-1CDB-43DB-B92C-9F243189DDEF}" srcOrd="0" destOrd="0" presId="urn:microsoft.com/office/officeart/2005/8/layout/default"/>
    <dgm:cxn modelId="{23D50640-8C37-4431-B70C-E0F4AB7B0CFE}" type="presParOf" srcId="{5B843DBB-EFAA-42D0-B7DA-D7A1851F60D0}" destId="{08D7AF06-83EF-499D-A6AE-B0140B80C2D7}" srcOrd="1" destOrd="0" presId="urn:microsoft.com/office/officeart/2005/8/layout/default"/>
    <dgm:cxn modelId="{E9847B19-315D-4DA0-ADC9-3374E662FF42}" type="presParOf" srcId="{5B843DBB-EFAA-42D0-B7DA-D7A1851F60D0}" destId="{6ACE783B-0130-4655-9BFF-035DB055ABF1}" srcOrd="2" destOrd="0" presId="urn:microsoft.com/office/officeart/2005/8/layout/default"/>
    <dgm:cxn modelId="{9AFA434E-0B43-4BFA-9BD4-191383EDC27A}" type="presParOf" srcId="{5B843DBB-EFAA-42D0-B7DA-D7A1851F60D0}" destId="{D06E582C-0517-43F8-9390-010CB8CEBD3C}" srcOrd="3" destOrd="0" presId="urn:microsoft.com/office/officeart/2005/8/layout/default"/>
    <dgm:cxn modelId="{EE630212-D5A1-4015-A8EF-AF4C75C1F90B}" type="presParOf" srcId="{5B843DBB-EFAA-42D0-B7DA-D7A1851F60D0}" destId="{D2367A82-187E-4AB5-A5B2-500D8F4713D4}" srcOrd="4" destOrd="0" presId="urn:microsoft.com/office/officeart/2005/8/layout/default"/>
    <dgm:cxn modelId="{96C1EFFA-ED2D-4E90-A49F-C47552410DBB}" type="presParOf" srcId="{5B843DBB-EFAA-42D0-B7DA-D7A1851F60D0}" destId="{84F7D242-C84A-4650-8CF4-AE3D03328260}" srcOrd="5" destOrd="0" presId="urn:microsoft.com/office/officeart/2005/8/layout/default"/>
    <dgm:cxn modelId="{946289F4-A62B-4388-B664-6A8FD4690096}" type="presParOf" srcId="{5B843DBB-EFAA-42D0-B7DA-D7A1851F60D0}" destId="{F0942B25-65EF-4CEF-AC0C-1884DF8D3DA3}" srcOrd="6" destOrd="0" presId="urn:microsoft.com/office/officeart/2005/8/layout/default"/>
    <dgm:cxn modelId="{6D5BEAE1-93A5-4443-A5AF-09BE9679E2DB}" type="presParOf" srcId="{5B843DBB-EFAA-42D0-B7DA-D7A1851F60D0}" destId="{FB486F0D-9B95-4057-B135-0D5D641E7576}" srcOrd="7" destOrd="0" presId="urn:microsoft.com/office/officeart/2005/8/layout/default"/>
    <dgm:cxn modelId="{52258550-F6FD-4A52-ADE0-41C100E02BA7}" type="presParOf" srcId="{5B843DBB-EFAA-42D0-B7DA-D7A1851F60D0}" destId="{2D7129B7-9684-499A-9280-281AB2AE0760}" srcOrd="8" destOrd="0" presId="urn:microsoft.com/office/officeart/2005/8/layout/default"/>
    <dgm:cxn modelId="{DC05AD9E-BFF8-45D6-9A98-8820EC62DEE9}" type="presParOf" srcId="{5B843DBB-EFAA-42D0-B7DA-D7A1851F60D0}" destId="{2C7CEF5F-B0FC-4C9E-A262-6A6099666753}" srcOrd="9" destOrd="0" presId="urn:microsoft.com/office/officeart/2005/8/layout/default"/>
    <dgm:cxn modelId="{5C696449-A896-4F70-A5F3-DBCBED62CA0E}" type="presParOf" srcId="{5B843DBB-EFAA-42D0-B7DA-D7A1851F60D0}" destId="{9249324D-82F7-49A7-B97F-32315D20281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0EC161E-D32D-4EB9-A938-EF6910A0BEED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A8E44A2-1FD2-44BD-8615-3AE4325C197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数据安全</a:t>
          </a:r>
          <a:endParaRPr lang="en-US" sz="16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C61795-CF43-415B-8444-83178028EC9E}" type="parTrans" cxnId="{994877C2-9995-4612-B3F0-93A7482A177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527D73-0543-4F3C-8ECC-8F85179FE877}" type="sibTrans" cxnId="{994877C2-9995-4612-B3F0-93A7482A1773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4705B0-81E6-4FF7-AD20-38DDF9E72D6B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40640" tIns="40640" rIns="40640" bIns="4064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网络安全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2B7B8CB-BC06-48F9-B9F6-01A0F7EEB23B}" type="parTrans" cxnId="{A84D4C69-6720-4636-9924-62DA431F1EB1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98D7C6-9E8C-47F0-A857-529B76E35433}" type="sibTrans" cxnId="{A84D4C69-6720-4636-9924-62DA431F1EB1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1C80A8-1968-443C-91CA-A13140744A01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40640" tIns="40640" rIns="40640" bIns="4064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账户安全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0047476-0C0C-4793-8D3D-C269882394FD}" type="parTrans" cxnId="{560B2F56-E0A6-4B87-9ACC-38A99976CB7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2E2F53-FEB6-4D1B-B371-C73852FFBE3C}" type="sibTrans" cxnId="{560B2F56-E0A6-4B87-9ACC-38A99976CB7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BEBB59-4F24-4389-BA2C-158905E1BF0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40640" tIns="40640" rIns="40640" bIns="4064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碳积分安全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330FEC5D-FC5B-40E1-8616-9BF395A47270}" type="parTrans" cxnId="{A253745A-03FB-4B02-8B5F-146F3D94FD12}">
      <dgm:prSet/>
      <dgm:spPr/>
      <dgm:t>
        <a:bodyPr/>
        <a:lstStyle/>
        <a:p>
          <a:endParaRPr lang="en-US"/>
        </a:p>
      </dgm:t>
    </dgm:pt>
    <dgm:pt modelId="{EC241ABC-6BC7-481F-8781-C98099B5E33F}" type="sibTrans" cxnId="{A253745A-03FB-4B02-8B5F-146F3D94FD12}">
      <dgm:prSet/>
      <dgm:spPr/>
      <dgm:t>
        <a:bodyPr/>
        <a:lstStyle/>
        <a:p>
          <a:endParaRPr lang="en-US"/>
        </a:p>
      </dgm:t>
    </dgm:pt>
    <dgm:pt modelId="{E1EEEE59-D7CD-4A69-8057-1600DB6552A7}" type="pres">
      <dgm:prSet presAssocID="{90EC161E-D32D-4EB9-A938-EF6910A0BEED}" presName="Name0" presStyleCnt="0">
        <dgm:presLayoutVars>
          <dgm:dir/>
          <dgm:resizeHandles val="exact"/>
        </dgm:presLayoutVars>
      </dgm:prSet>
      <dgm:spPr/>
    </dgm:pt>
    <dgm:pt modelId="{122CB482-FAFD-4AA0-B39E-B56AD8E5701E}" type="pres">
      <dgm:prSet presAssocID="{7A8E44A2-1FD2-44BD-8615-3AE4325C1971}" presName="composite" presStyleCnt="0"/>
      <dgm:spPr/>
    </dgm:pt>
    <dgm:pt modelId="{A4A246E4-65C6-4441-9B39-C2E17D88C2B5}" type="pres">
      <dgm:prSet presAssocID="{7A8E44A2-1FD2-44BD-8615-3AE4325C1971}" presName="rect1" presStyleLbl="bgShp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C37D25C-76C4-4CCD-B49F-AF0EC2EAB4C1}" type="pres">
      <dgm:prSet presAssocID="{7A8E44A2-1FD2-44BD-8615-3AE4325C1971}" presName="rect2" presStyleLbl="trBgShp" presStyleIdx="0" presStyleCnt="4">
        <dgm:presLayoutVars>
          <dgm:bulletEnabled val="1"/>
        </dgm:presLayoutVars>
      </dgm:prSet>
      <dgm:spPr/>
    </dgm:pt>
    <dgm:pt modelId="{8E52A4CD-618D-4E0D-B3B7-B0EC9694CDF2}" type="pres">
      <dgm:prSet presAssocID="{16527D73-0543-4F3C-8ECC-8F85179FE877}" presName="sibTrans" presStyleCnt="0"/>
      <dgm:spPr/>
    </dgm:pt>
    <dgm:pt modelId="{BAD6F973-80D9-432E-BFFE-409D277EF952}" type="pres">
      <dgm:prSet presAssocID="{5D4705B0-81E6-4FF7-AD20-38DDF9E72D6B}" presName="composite" presStyleCnt="0"/>
      <dgm:spPr/>
    </dgm:pt>
    <dgm:pt modelId="{F1BA5D94-45D5-4DC8-AEBB-ABCE084FE0FA}" type="pres">
      <dgm:prSet presAssocID="{5D4705B0-81E6-4FF7-AD20-38DDF9E72D6B}" presName="rect1" presStyleLbl="bgShp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189C4D1-E956-40E4-A44E-C41ED05A4BF7}" type="pres">
      <dgm:prSet presAssocID="{5D4705B0-81E6-4FF7-AD20-38DDF9E72D6B}" presName="rect2" presStyleLbl="trBgShp" presStyleIdx="1" presStyleCnt="4">
        <dgm:presLayoutVars>
          <dgm:bulletEnabled val="1"/>
        </dgm:presLayoutVars>
      </dgm:prSet>
      <dgm:spPr>
        <a:xfrm>
          <a:off x="2636112" y="1096050"/>
          <a:ext cx="1822360" cy="374874"/>
        </a:xfrm>
        <a:prstGeom prst="rect">
          <a:avLst/>
        </a:prstGeom>
      </dgm:spPr>
    </dgm:pt>
    <dgm:pt modelId="{8BA9ADC2-8395-470C-B500-C95BD56069ED}" type="pres">
      <dgm:prSet presAssocID="{2F98D7C6-9E8C-47F0-A857-529B76E35433}" presName="sibTrans" presStyleCnt="0"/>
      <dgm:spPr/>
    </dgm:pt>
    <dgm:pt modelId="{F3CF8BD5-237A-4F36-B643-1991F349C7AE}" type="pres">
      <dgm:prSet presAssocID="{B61C80A8-1968-443C-91CA-A13140744A01}" presName="composite" presStyleCnt="0"/>
      <dgm:spPr/>
    </dgm:pt>
    <dgm:pt modelId="{03E60642-5776-4F78-865A-C609EF77C8B7}" type="pres">
      <dgm:prSet presAssocID="{B61C80A8-1968-443C-91CA-A13140744A01}" presName="rect1" presStyleLbl="bgShp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3EB14256-2E9D-45EA-AD31-75E59E1DCCD9}" type="pres">
      <dgm:prSet presAssocID="{B61C80A8-1968-443C-91CA-A13140744A01}" presName="rect2" presStyleLbl="trBgShp" presStyleIdx="2" presStyleCnt="4">
        <dgm:presLayoutVars>
          <dgm:bulletEnabled val="1"/>
        </dgm:presLayoutVars>
      </dgm:prSet>
      <dgm:spPr>
        <a:xfrm>
          <a:off x="627876" y="2840265"/>
          <a:ext cx="1822360" cy="374874"/>
        </a:xfrm>
        <a:prstGeom prst="rect">
          <a:avLst/>
        </a:prstGeom>
      </dgm:spPr>
    </dgm:pt>
    <dgm:pt modelId="{9FDEB777-C36A-4ED3-93B4-201BE1BE6163}" type="pres">
      <dgm:prSet presAssocID="{212E2F53-FEB6-4D1B-B371-C73852FFBE3C}" presName="sibTrans" presStyleCnt="0"/>
      <dgm:spPr/>
    </dgm:pt>
    <dgm:pt modelId="{C39A23A1-C8D1-4C83-A933-4F3B4CA41F58}" type="pres">
      <dgm:prSet presAssocID="{2FBEBB59-4F24-4389-BA2C-158905E1BF08}" presName="composite" presStyleCnt="0"/>
      <dgm:spPr/>
    </dgm:pt>
    <dgm:pt modelId="{63AE20B1-483A-414B-9555-557AD990D076}" type="pres">
      <dgm:prSet presAssocID="{2FBEBB59-4F24-4389-BA2C-158905E1BF08}" presName="rect1" presStyleLbl="bgShp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53D09F9-377D-4DDD-9700-C17DAE83A741}" type="pres">
      <dgm:prSet presAssocID="{2FBEBB59-4F24-4389-BA2C-158905E1BF08}" presName="rect2" presStyleLbl="trBgShp" presStyleIdx="3" presStyleCnt="4">
        <dgm:presLayoutVars>
          <dgm:bulletEnabled val="1"/>
        </dgm:presLayoutVars>
      </dgm:prSet>
      <dgm:spPr>
        <a:xfrm>
          <a:off x="2636112" y="2840265"/>
          <a:ext cx="1822360" cy="374874"/>
        </a:xfrm>
        <a:prstGeom prst="rect">
          <a:avLst/>
        </a:prstGeom>
      </dgm:spPr>
    </dgm:pt>
  </dgm:ptLst>
  <dgm:cxnLst>
    <dgm:cxn modelId="{E19E702D-CC82-45B4-BA88-27F2005562EB}" type="presOf" srcId="{7A8E44A2-1FD2-44BD-8615-3AE4325C1971}" destId="{AC37D25C-76C4-4CCD-B49F-AF0EC2EAB4C1}" srcOrd="0" destOrd="0" presId="urn:microsoft.com/office/officeart/2008/layout/BendingPictureSemiTransparentText"/>
    <dgm:cxn modelId="{DE490933-80B3-4C2F-AE99-1BBA65638B02}" type="presOf" srcId="{5D4705B0-81E6-4FF7-AD20-38DDF9E72D6B}" destId="{D189C4D1-E956-40E4-A44E-C41ED05A4BF7}" srcOrd="0" destOrd="0" presId="urn:microsoft.com/office/officeart/2008/layout/BendingPictureSemiTransparentText"/>
    <dgm:cxn modelId="{A00E4E5F-8D50-4EC6-A87D-D9F79E9D2F56}" type="presOf" srcId="{2FBEBB59-4F24-4389-BA2C-158905E1BF08}" destId="{F53D09F9-377D-4DDD-9700-C17DAE83A741}" srcOrd="0" destOrd="0" presId="urn:microsoft.com/office/officeart/2008/layout/BendingPictureSemiTransparentText"/>
    <dgm:cxn modelId="{D4B25F65-A3A7-48DE-89D4-4910B9114E9D}" type="presOf" srcId="{B61C80A8-1968-443C-91CA-A13140744A01}" destId="{3EB14256-2E9D-45EA-AD31-75E59E1DCCD9}" srcOrd="0" destOrd="0" presId="urn:microsoft.com/office/officeart/2008/layout/BendingPictureSemiTransparentText"/>
    <dgm:cxn modelId="{3BC96968-1DF0-40C2-B802-4D22F9D27F2A}" type="presOf" srcId="{90EC161E-D32D-4EB9-A938-EF6910A0BEED}" destId="{E1EEEE59-D7CD-4A69-8057-1600DB6552A7}" srcOrd="0" destOrd="0" presId="urn:microsoft.com/office/officeart/2008/layout/BendingPictureSemiTransparentText"/>
    <dgm:cxn modelId="{A84D4C69-6720-4636-9924-62DA431F1EB1}" srcId="{90EC161E-D32D-4EB9-A938-EF6910A0BEED}" destId="{5D4705B0-81E6-4FF7-AD20-38DDF9E72D6B}" srcOrd="1" destOrd="0" parTransId="{22B7B8CB-BC06-48F9-B9F6-01A0F7EEB23B}" sibTransId="{2F98D7C6-9E8C-47F0-A857-529B76E35433}"/>
    <dgm:cxn modelId="{560B2F56-E0A6-4B87-9ACC-38A99976CB7E}" srcId="{90EC161E-D32D-4EB9-A938-EF6910A0BEED}" destId="{B61C80A8-1968-443C-91CA-A13140744A01}" srcOrd="2" destOrd="0" parTransId="{A0047476-0C0C-4793-8D3D-C269882394FD}" sibTransId="{212E2F53-FEB6-4D1B-B371-C73852FFBE3C}"/>
    <dgm:cxn modelId="{A253745A-03FB-4B02-8B5F-146F3D94FD12}" srcId="{90EC161E-D32D-4EB9-A938-EF6910A0BEED}" destId="{2FBEBB59-4F24-4389-BA2C-158905E1BF08}" srcOrd="3" destOrd="0" parTransId="{330FEC5D-FC5B-40E1-8616-9BF395A47270}" sibTransId="{EC241ABC-6BC7-481F-8781-C98099B5E33F}"/>
    <dgm:cxn modelId="{994877C2-9995-4612-B3F0-93A7482A1773}" srcId="{90EC161E-D32D-4EB9-A938-EF6910A0BEED}" destId="{7A8E44A2-1FD2-44BD-8615-3AE4325C1971}" srcOrd="0" destOrd="0" parTransId="{9AC61795-CF43-415B-8444-83178028EC9E}" sibTransId="{16527D73-0543-4F3C-8ECC-8F85179FE877}"/>
    <dgm:cxn modelId="{2C2846AF-6D3C-487F-AEFB-BA496D9915E6}" type="presParOf" srcId="{E1EEEE59-D7CD-4A69-8057-1600DB6552A7}" destId="{122CB482-FAFD-4AA0-B39E-B56AD8E5701E}" srcOrd="0" destOrd="0" presId="urn:microsoft.com/office/officeart/2008/layout/BendingPictureSemiTransparentText"/>
    <dgm:cxn modelId="{CCBEC54C-3F8C-4060-924B-1D9770DC9A50}" type="presParOf" srcId="{122CB482-FAFD-4AA0-B39E-B56AD8E5701E}" destId="{A4A246E4-65C6-4441-9B39-C2E17D88C2B5}" srcOrd="0" destOrd="0" presId="urn:microsoft.com/office/officeart/2008/layout/BendingPictureSemiTransparentText"/>
    <dgm:cxn modelId="{18E4B2C4-D516-4E7E-AEA0-318D19560536}" type="presParOf" srcId="{122CB482-FAFD-4AA0-B39E-B56AD8E5701E}" destId="{AC37D25C-76C4-4CCD-B49F-AF0EC2EAB4C1}" srcOrd="1" destOrd="0" presId="urn:microsoft.com/office/officeart/2008/layout/BendingPictureSemiTransparentText"/>
    <dgm:cxn modelId="{59579AAB-189F-459C-A0F9-C53E45F934C8}" type="presParOf" srcId="{E1EEEE59-D7CD-4A69-8057-1600DB6552A7}" destId="{8E52A4CD-618D-4E0D-B3B7-B0EC9694CDF2}" srcOrd="1" destOrd="0" presId="urn:microsoft.com/office/officeart/2008/layout/BendingPictureSemiTransparentText"/>
    <dgm:cxn modelId="{99811214-A050-4A88-B469-A3A0666213BE}" type="presParOf" srcId="{E1EEEE59-D7CD-4A69-8057-1600DB6552A7}" destId="{BAD6F973-80D9-432E-BFFE-409D277EF952}" srcOrd="2" destOrd="0" presId="urn:microsoft.com/office/officeart/2008/layout/BendingPictureSemiTransparentText"/>
    <dgm:cxn modelId="{F70C33B1-0688-4AA5-9EF6-13A8EFF314C3}" type="presParOf" srcId="{BAD6F973-80D9-432E-BFFE-409D277EF952}" destId="{F1BA5D94-45D5-4DC8-AEBB-ABCE084FE0FA}" srcOrd="0" destOrd="0" presId="urn:microsoft.com/office/officeart/2008/layout/BendingPictureSemiTransparentText"/>
    <dgm:cxn modelId="{49AA5C96-7F50-4A96-B9D8-F2CEC3A9A25F}" type="presParOf" srcId="{BAD6F973-80D9-432E-BFFE-409D277EF952}" destId="{D189C4D1-E956-40E4-A44E-C41ED05A4BF7}" srcOrd="1" destOrd="0" presId="urn:microsoft.com/office/officeart/2008/layout/BendingPictureSemiTransparentText"/>
    <dgm:cxn modelId="{A61DAA06-305B-4E8C-970A-B60863B02A40}" type="presParOf" srcId="{E1EEEE59-D7CD-4A69-8057-1600DB6552A7}" destId="{8BA9ADC2-8395-470C-B500-C95BD56069ED}" srcOrd="3" destOrd="0" presId="urn:microsoft.com/office/officeart/2008/layout/BendingPictureSemiTransparentText"/>
    <dgm:cxn modelId="{E1ED3BAA-736F-4382-A274-B1CA19263638}" type="presParOf" srcId="{E1EEEE59-D7CD-4A69-8057-1600DB6552A7}" destId="{F3CF8BD5-237A-4F36-B643-1991F349C7AE}" srcOrd="4" destOrd="0" presId="urn:microsoft.com/office/officeart/2008/layout/BendingPictureSemiTransparentText"/>
    <dgm:cxn modelId="{CE8DBC4F-FC14-4B1B-AD1E-916F8B46D0F4}" type="presParOf" srcId="{F3CF8BD5-237A-4F36-B643-1991F349C7AE}" destId="{03E60642-5776-4F78-865A-C609EF77C8B7}" srcOrd="0" destOrd="0" presId="urn:microsoft.com/office/officeart/2008/layout/BendingPictureSemiTransparentText"/>
    <dgm:cxn modelId="{DE61C1A0-E2FA-4607-8ED6-2A3A5AE76458}" type="presParOf" srcId="{F3CF8BD5-237A-4F36-B643-1991F349C7AE}" destId="{3EB14256-2E9D-45EA-AD31-75E59E1DCCD9}" srcOrd="1" destOrd="0" presId="urn:microsoft.com/office/officeart/2008/layout/BendingPictureSemiTransparentText"/>
    <dgm:cxn modelId="{6C671882-AD8D-4E2B-939B-792F70B4949E}" type="presParOf" srcId="{E1EEEE59-D7CD-4A69-8057-1600DB6552A7}" destId="{9FDEB777-C36A-4ED3-93B4-201BE1BE6163}" srcOrd="5" destOrd="0" presId="urn:microsoft.com/office/officeart/2008/layout/BendingPictureSemiTransparentText"/>
    <dgm:cxn modelId="{90DBCB82-8F41-466D-B472-F630F6152D07}" type="presParOf" srcId="{E1EEEE59-D7CD-4A69-8057-1600DB6552A7}" destId="{C39A23A1-C8D1-4C83-A933-4F3B4CA41F58}" srcOrd="6" destOrd="0" presId="urn:microsoft.com/office/officeart/2008/layout/BendingPictureSemiTransparentText"/>
    <dgm:cxn modelId="{C164E747-E16E-484D-A75F-E38C885BFE71}" type="presParOf" srcId="{C39A23A1-C8D1-4C83-A933-4F3B4CA41F58}" destId="{63AE20B1-483A-414B-9555-557AD990D076}" srcOrd="0" destOrd="0" presId="urn:microsoft.com/office/officeart/2008/layout/BendingPictureSemiTransparentText"/>
    <dgm:cxn modelId="{B1571483-2D3D-422F-8104-8E8F41333B44}" type="presParOf" srcId="{C39A23A1-C8D1-4C83-A933-4F3B4CA41F58}" destId="{F53D09F9-377D-4DDD-9700-C17DAE83A741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877401C-7C31-4E09-BB8A-D9A839267875}" type="doc">
      <dgm:prSet loTypeId="urn:microsoft.com/office/officeart/2005/8/layout/equation2" loCatId="relationship" qsTypeId="urn:microsoft.com/office/officeart/2005/8/quickstyle/simple2" qsCatId="simple" csTypeId="urn:microsoft.com/office/officeart/2005/8/colors/accent1_1" csCatId="accent1" phldr="1"/>
      <dgm:spPr/>
    </dgm:pt>
    <dgm:pt modelId="{397878EF-E70E-450F-B261-2A88B322F08E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合约类型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FA3202-A88E-4B34-91D9-AC964912E283}" type="parTrans" cxnId="{D6E48BBB-7244-4602-8790-6CF85976AAB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37D697-15CE-492F-8486-4958A05DD488}" type="sibTrans" cxnId="{D6E48BBB-7244-4602-8790-6CF85976AABC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7C7DA9-1030-4787-A646-90513D60AEC6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固碳系数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FE0D61-EFD3-4738-A614-2B3443DA642C}" type="parTrans" cxnId="{1231827E-DA43-4C41-89FA-60DB1F230DF1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14234D-9DC3-4CEA-87F3-26C1EAC9E63F}" type="sibTrans" cxnId="{1231827E-DA43-4C41-89FA-60DB1F230DF1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71D37D-036B-405F-AD4A-B883577DFF1D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业务规模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70326E-66AD-4254-91AA-367873B21AEB}" type="parTrans" cxnId="{14C52DB7-187B-415D-8A40-928847BC52A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F0260B-43E4-49AF-BB6B-76B138D3DD1A}" type="sibTrans" cxnId="{14C52DB7-187B-415D-8A40-928847BC52AC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8E69F5-C45F-4788-B005-8D900810DC25}">
      <dgm:prSet phldrT="[Text]" custT="1"/>
      <dgm:spPr/>
      <dgm:t>
        <a:bodyPr/>
        <a:lstStyle/>
        <a:p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碳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积分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1AD8F8-D803-4E23-AAF5-F1455906CBDB}" type="parTrans" cxnId="{B787D35B-E83F-4A9B-8116-A5C7322D1DCA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E5CA2C-537B-4299-B08B-17CC7B1E71D6}" type="sibTrans" cxnId="{B787D35B-E83F-4A9B-8116-A5C7322D1DCA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86E21A-0730-49FD-B806-61183BC3BE7B}" type="pres">
      <dgm:prSet presAssocID="{6877401C-7C31-4E09-BB8A-D9A839267875}" presName="Name0" presStyleCnt="0">
        <dgm:presLayoutVars>
          <dgm:dir/>
          <dgm:resizeHandles val="exact"/>
        </dgm:presLayoutVars>
      </dgm:prSet>
      <dgm:spPr/>
    </dgm:pt>
    <dgm:pt modelId="{9DCC25C0-E774-44C2-89CC-B0FB03905EF8}" type="pres">
      <dgm:prSet presAssocID="{6877401C-7C31-4E09-BB8A-D9A839267875}" presName="vNodes" presStyleCnt="0"/>
      <dgm:spPr/>
    </dgm:pt>
    <dgm:pt modelId="{3E4A1A28-B13D-4DD2-9F37-15C80951DD88}" type="pres">
      <dgm:prSet presAssocID="{397878EF-E70E-450F-B261-2A88B322F08E}" presName="node" presStyleLbl="node1" presStyleIdx="0" presStyleCnt="4">
        <dgm:presLayoutVars>
          <dgm:bulletEnabled val="1"/>
        </dgm:presLayoutVars>
      </dgm:prSet>
      <dgm:spPr/>
    </dgm:pt>
    <dgm:pt modelId="{50684C0C-A145-47D0-9913-8C6615AAAEF6}" type="pres">
      <dgm:prSet presAssocID="{DE37D697-15CE-492F-8486-4958A05DD488}" presName="spacerT" presStyleCnt="0"/>
      <dgm:spPr/>
    </dgm:pt>
    <dgm:pt modelId="{B96D388B-5239-4127-AAEB-3EAF23C03682}" type="pres">
      <dgm:prSet presAssocID="{DE37D697-15CE-492F-8486-4958A05DD488}" presName="sibTrans" presStyleLbl="sibTrans2D1" presStyleIdx="0" presStyleCnt="3"/>
      <dgm:spPr/>
    </dgm:pt>
    <dgm:pt modelId="{CED18EE3-4B3A-423A-AD0E-001A593D0BDE}" type="pres">
      <dgm:prSet presAssocID="{DE37D697-15CE-492F-8486-4958A05DD488}" presName="spacerB" presStyleCnt="0"/>
      <dgm:spPr/>
    </dgm:pt>
    <dgm:pt modelId="{AF7262CE-FAE4-4D97-AB13-A1A4D80F097C}" type="pres">
      <dgm:prSet presAssocID="{E17C7DA9-1030-4787-A646-90513D60AEC6}" presName="node" presStyleLbl="node1" presStyleIdx="1" presStyleCnt="4">
        <dgm:presLayoutVars>
          <dgm:bulletEnabled val="1"/>
        </dgm:presLayoutVars>
      </dgm:prSet>
      <dgm:spPr/>
    </dgm:pt>
    <dgm:pt modelId="{2FC1A7F7-8107-469C-9307-F2DF9F7DCA63}" type="pres">
      <dgm:prSet presAssocID="{5B14234D-9DC3-4CEA-87F3-26C1EAC9E63F}" presName="spacerT" presStyleCnt="0"/>
      <dgm:spPr/>
    </dgm:pt>
    <dgm:pt modelId="{217F792C-88FA-47A8-A6EB-CE82FDDFB35E}" type="pres">
      <dgm:prSet presAssocID="{5B14234D-9DC3-4CEA-87F3-26C1EAC9E63F}" presName="sibTrans" presStyleLbl="sibTrans2D1" presStyleIdx="1" presStyleCnt="3"/>
      <dgm:spPr/>
    </dgm:pt>
    <dgm:pt modelId="{2B777767-2B90-4DF3-ABD5-BBB772C082C4}" type="pres">
      <dgm:prSet presAssocID="{5B14234D-9DC3-4CEA-87F3-26C1EAC9E63F}" presName="spacerB" presStyleCnt="0"/>
      <dgm:spPr/>
    </dgm:pt>
    <dgm:pt modelId="{1ADBDC65-D4FD-4B51-B233-E5104ECA0BA0}" type="pres">
      <dgm:prSet presAssocID="{0271D37D-036B-405F-AD4A-B883577DFF1D}" presName="node" presStyleLbl="node1" presStyleIdx="2" presStyleCnt="4">
        <dgm:presLayoutVars>
          <dgm:bulletEnabled val="1"/>
        </dgm:presLayoutVars>
      </dgm:prSet>
      <dgm:spPr/>
    </dgm:pt>
    <dgm:pt modelId="{D928B119-071B-449A-BB18-8BC618A4D30B}" type="pres">
      <dgm:prSet presAssocID="{6877401C-7C31-4E09-BB8A-D9A839267875}" presName="sibTransLast" presStyleLbl="sibTrans2D1" presStyleIdx="2" presStyleCnt="3"/>
      <dgm:spPr/>
    </dgm:pt>
    <dgm:pt modelId="{1A89243A-8FE6-496B-86E0-BA7338CFD36A}" type="pres">
      <dgm:prSet presAssocID="{6877401C-7C31-4E09-BB8A-D9A839267875}" presName="connectorText" presStyleLbl="sibTrans2D1" presStyleIdx="2" presStyleCnt="3"/>
      <dgm:spPr/>
    </dgm:pt>
    <dgm:pt modelId="{379D4733-1108-465C-A96A-C0384E6DF1CD}" type="pres">
      <dgm:prSet presAssocID="{6877401C-7C31-4E09-BB8A-D9A839267875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B787D35B-E83F-4A9B-8116-A5C7322D1DCA}" srcId="{6877401C-7C31-4E09-BB8A-D9A839267875}" destId="{358E69F5-C45F-4788-B005-8D900810DC25}" srcOrd="3" destOrd="0" parTransId="{EB1AD8F8-D803-4E23-AAF5-F1455906CBDB}" sibTransId="{2DE5CA2C-537B-4299-B08B-17CC7B1E71D6}"/>
    <dgm:cxn modelId="{CE7F1064-CB77-469B-B599-6B5CD42C3238}" type="presOf" srcId="{83F0260B-43E4-49AF-BB6B-76B138D3DD1A}" destId="{1A89243A-8FE6-496B-86E0-BA7338CFD36A}" srcOrd="1" destOrd="0" presId="urn:microsoft.com/office/officeart/2005/8/layout/equation2"/>
    <dgm:cxn modelId="{F30C0B6B-F753-4D08-A638-2929F0834E27}" type="presOf" srcId="{0271D37D-036B-405F-AD4A-B883577DFF1D}" destId="{1ADBDC65-D4FD-4B51-B233-E5104ECA0BA0}" srcOrd="0" destOrd="0" presId="urn:microsoft.com/office/officeart/2005/8/layout/equation2"/>
    <dgm:cxn modelId="{BF359471-6DD8-4018-8ABA-B398EC71CB8E}" type="presOf" srcId="{DE37D697-15CE-492F-8486-4958A05DD488}" destId="{B96D388B-5239-4127-AAEB-3EAF23C03682}" srcOrd="0" destOrd="0" presId="urn:microsoft.com/office/officeart/2005/8/layout/equation2"/>
    <dgm:cxn modelId="{1231827E-DA43-4C41-89FA-60DB1F230DF1}" srcId="{6877401C-7C31-4E09-BB8A-D9A839267875}" destId="{E17C7DA9-1030-4787-A646-90513D60AEC6}" srcOrd="1" destOrd="0" parTransId="{09FE0D61-EFD3-4738-A614-2B3443DA642C}" sibTransId="{5B14234D-9DC3-4CEA-87F3-26C1EAC9E63F}"/>
    <dgm:cxn modelId="{FEE8EF84-655A-452B-8C11-753A5E949CE0}" type="presOf" srcId="{E17C7DA9-1030-4787-A646-90513D60AEC6}" destId="{AF7262CE-FAE4-4D97-AB13-A1A4D80F097C}" srcOrd="0" destOrd="0" presId="urn:microsoft.com/office/officeart/2005/8/layout/equation2"/>
    <dgm:cxn modelId="{37D0C58C-FF59-4E5D-BBCD-D897414B52D5}" type="presOf" srcId="{397878EF-E70E-450F-B261-2A88B322F08E}" destId="{3E4A1A28-B13D-4DD2-9F37-15C80951DD88}" srcOrd="0" destOrd="0" presId="urn:microsoft.com/office/officeart/2005/8/layout/equation2"/>
    <dgm:cxn modelId="{AA87F593-8FFB-40D3-888B-4D8E92DE97E4}" type="presOf" srcId="{6877401C-7C31-4E09-BB8A-D9A839267875}" destId="{5386E21A-0730-49FD-B806-61183BC3BE7B}" srcOrd="0" destOrd="0" presId="urn:microsoft.com/office/officeart/2005/8/layout/equation2"/>
    <dgm:cxn modelId="{E05ABB9C-F0D5-4A9C-9B01-2A5E3EF5D1B0}" type="presOf" srcId="{358E69F5-C45F-4788-B005-8D900810DC25}" destId="{379D4733-1108-465C-A96A-C0384E6DF1CD}" srcOrd="0" destOrd="0" presId="urn:microsoft.com/office/officeart/2005/8/layout/equation2"/>
    <dgm:cxn modelId="{6E0390A9-3FEF-4F75-9108-EEEC54B0E40F}" type="presOf" srcId="{83F0260B-43E4-49AF-BB6B-76B138D3DD1A}" destId="{D928B119-071B-449A-BB18-8BC618A4D30B}" srcOrd="0" destOrd="0" presId="urn:microsoft.com/office/officeart/2005/8/layout/equation2"/>
    <dgm:cxn modelId="{14C52DB7-187B-415D-8A40-928847BC52AC}" srcId="{6877401C-7C31-4E09-BB8A-D9A839267875}" destId="{0271D37D-036B-405F-AD4A-B883577DFF1D}" srcOrd="2" destOrd="0" parTransId="{9970326E-66AD-4254-91AA-367873B21AEB}" sibTransId="{83F0260B-43E4-49AF-BB6B-76B138D3DD1A}"/>
    <dgm:cxn modelId="{D6E48BBB-7244-4602-8790-6CF85976AABC}" srcId="{6877401C-7C31-4E09-BB8A-D9A839267875}" destId="{397878EF-E70E-450F-B261-2A88B322F08E}" srcOrd="0" destOrd="0" parTransId="{90FA3202-A88E-4B34-91D9-AC964912E283}" sibTransId="{DE37D697-15CE-492F-8486-4958A05DD488}"/>
    <dgm:cxn modelId="{4E2D5CCC-059A-4696-A8D5-91A892BB1DEC}" type="presOf" srcId="{5B14234D-9DC3-4CEA-87F3-26C1EAC9E63F}" destId="{217F792C-88FA-47A8-A6EB-CE82FDDFB35E}" srcOrd="0" destOrd="0" presId="urn:microsoft.com/office/officeart/2005/8/layout/equation2"/>
    <dgm:cxn modelId="{ACDA542E-2EF4-4B8F-832D-3C5D142DC8A7}" type="presParOf" srcId="{5386E21A-0730-49FD-B806-61183BC3BE7B}" destId="{9DCC25C0-E774-44C2-89CC-B0FB03905EF8}" srcOrd="0" destOrd="0" presId="urn:microsoft.com/office/officeart/2005/8/layout/equation2"/>
    <dgm:cxn modelId="{4D93C83C-F5F4-4E53-A5A7-2ADA5014A9D1}" type="presParOf" srcId="{9DCC25C0-E774-44C2-89CC-B0FB03905EF8}" destId="{3E4A1A28-B13D-4DD2-9F37-15C80951DD88}" srcOrd="0" destOrd="0" presId="urn:microsoft.com/office/officeart/2005/8/layout/equation2"/>
    <dgm:cxn modelId="{DDEDF59C-21F4-4CD0-AD78-A18E1213F527}" type="presParOf" srcId="{9DCC25C0-E774-44C2-89CC-B0FB03905EF8}" destId="{50684C0C-A145-47D0-9913-8C6615AAAEF6}" srcOrd="1" destOrd="0" presId="urn:microsoft.com/office/officeart/2005/8/layout/equation2"/>
    <dgm:cxn modelId="{C5A6C987-FE6E-40DC-A6C7-093FB80AF7E7}" type="presParOf" srcId="{9DCC25C0-E774-44C2-89CC-B0FB03905EF8}" destId="{B96D388B-5239-4127-AAEB-3EAF23C03682}" srcOrd="2" destOrd="0" presId="urn:microsoft.com/office/officeart/2005/8/layout/equation2"/>
    <dgm:cxn modelId="{97C443E6-C58B-453C-BA7B-25331A80F2F2}" type="presParOf" srcId="{9DCC25C0-E774-44C2-89CC-B0FB03905EF8}" destId="{CED18EE3-4B3A-423A-AD0E-001A593D0BDE}" srcOrd="3" destOrd="0" presId="urn:microsoft.com/office/officeart/2005/8/layout/equation2"/>
    <dgm:cxn modelId="{813A1764-D890-4AEA-9FAB-0208E7924ACA}" type="presParOf" srcId="{9DCC25C0-E774-44C2-89CC-B0FB03905EF8}" destId="{AF7262CE-FAE4-4D97-AB13-A1A4D80F097C}" srcOrd="4" destOrd="0" presId="urn:microsoft.com/office/officeart/2005/8/layout/equation2"/>
    <dgm:cxn modelId="{A2E925B1-7D58-4106-8187-E874ABCF99E9}" type="presParOf" srcId="{9DCC25C0-E774-44C2-89CC-B0FB03905EF8}" destId="{2FC1A7F7-8107-469C-9307-F2DF9F7DCA63}" srcOrd="5" destOrd="0" presId="urn:microsoft.com/office/officeart/2005/8/layout/equation2"/>
    <dgm:cxn modelId="{1E0EFB43-B7B3-41E4-A4BE-111A18C35F89}" type="presParOf" srcId="{9DCC25C0-E774-44C2-89CC-B0FB03905EF8}" destId="{217F792C-88FA-47A8-A6EB-CE82FDDFB35E}" srcOrd="6" destOrd="0" presId="urn:microsoft.com/office/officeart/2005/8/layout/equation2"/>
    <dgm:cxn modelId="{26120732-5634-4AC0-A043-DFBB430184FF}" type="presParOf" srcId="{9DCC25C0-E774-44C2-89CC-B0FB03905EF8}" destId="{2B777767-2B90-4DF3-ABD5-BBB772C082C4}" srcOrd="7" destOrd="0" presId="urn:microsoft.com/office/officeart/2005/8/layout/equation2"/>
    <dgm:cxn modelId="{00F7F651-F884-43E2-91F5-2EDA8FAB0F58}" type="presParOf" srcId="{9DCC25C0-E774-44C2-89CC-B0FB03905EF8}" destId="{1ADBDC65-D4FD-4B51-B233-E5104ECA0BA0}" srcOrd="8" destOrd="0" presId="urn:microsoft.com/office/officeart/2005/8/layout/equation2"/>
    <dgm:cxn modelId="{EFBD7E52-172E-4160-95BB-BB95A50ACE79}" type="presParOf" srcId="{5386E21A-0730-49FD-B806-61183BC3BE7B}" destId="{D928B119-071B-449A-BB18-8BC618A4D30B}" srcOrd="1" destOrd="0" presId="urn:microsoft.com/office/officeart/2005/8/layout/equation2"/>
    <dgm:cxn modelId="{2EFCFE05-6975-47A6-B3DD-C15B9FB29CE1}" type="presParOf" srcId="{D928B119-071B-449A-BB18-8BC618A4D30B}" destId="{1A89243A-8FE6-496B-86E0-BA7338CFD36A}" srcOrd="0" destOrd="0" presId="urn:microsoft.com/office/officeart/2005/8/layout/equation2"/>
    <dgm:cxn modelId="{8F17DB89-0601-48B2-8CCC-E28119E35D82}" type="presParOf" srcId="{5386E21A-0730-49FD-B806-61183BC3BE7B}" destId="{379D4733-1108-465C-A96A-C0384E6DF1C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3693E5E-DA19-4313-95BB-2428CB61D1C1}" type="doc">
      <dgm:prSet loTypeId="urn:microsoft.com/office/officeart/2005/8/layout/cycle6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7F51FA0-B6E7-404E-99EA-208494E2D8BC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47970D-57F7-49B9-8966-4C4A81CE0E37}" type="parTrans" cxnId="{C8EC76FB-94FE-4177-9102-6B9C35EEDAE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857992-B66B-4528-A604-CEC13628126F}" type="sibTrans" cxnId="{C8EC76FB-94FE-4177-9102-6B9C35EEDAE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A4DC3-24C6-44A5-AA66-E0EC4D654805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B698CA-3C12-41EB-BA7D-4937C4F4A66C}" type="parTrans" cxnId="{131A251F-A0FD-4D12-A545-26763D9B7BA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ACF4EA-EC1D-41EB-B564-847E12AD4356}" type="sibTrans" cxnId="{131A251F-A0FD-4D12-A545-26763D9B7BA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A504C5-41C0-4200-9BC9-2B22C9FBBA9E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418FC6-1B39-4E0F-A9CF-5BBDD8629DAC}" type="parTrans" cxnId="{209453AA-C78B-4D0C-923B-3A6749ABA34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AE101E-4F1F-4463-BA49-B5D5E51EC8AC}" type="sibTrans" cxnId="{209453AA-C78B-4D0C-923B-3A6749ABA34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23E81F-72F4-4524-9100-4AE9BAA5C697}" type="pres">
      <dgm:prSet presAssocID="{93693E5E-DA19-4313-95BB-2428CB61D1C1}" presName="cycle" presStyleCnt="0">
        <dgm:presLayoutVars>
          <dgm:dir/>
          <dgm:resizeHandles val="exact"/>
        </dgm:presLayoutVars>
      </dgm:prSet>
      <dgm:spPr/>
    </dgm:pt>
    <dgm:pt modelId="{DE080239-12F7-403D-A07C-F38D506A2618}" type="pres">
      <dgm:prSet presAssocID="{37F51FA0-B6E7-404E-99EA-208494E2D8BC}" presName="node" presStyleLbl="node1" presStyleIdx="0" presStyleCnt="3" custScaleX="70920">
        <dgm:presLayoutVars>
          <dgm:bulletEnabled val="1"/>
        </dgm:presLayoutVars>
      </dgm:prSet>
      <dgm:spPr/>
    </dgm:pt>
    <dgm:pt modelId="{92BBF50B-5656-4C11-8740-3AD9188E8634}" type="pres">
      <dgm:prSet presAssocID="{37F51FA0-B6E7-404E-99EA-208494E2D8BC}" presName="spNode" presStyleCnt="0"/>
      <dgm:spPr/>
    </dgm:pt>
    <dgm:pt modelId="{BEAA1BFB-9162-4FFF-BE16-C4227344799A}" type="pres">
      <dgm:prSet presAssocID="{AC857992-B66B-4528-A604-CEC13628126F}" presName="sibTrans" presStyleLbl="sibTrans1D1" presStyleIdx="0" presStyleCnt="3"/>
      <dgm:spPr/>
    </dgm:pt>
    <dgm:pt modelId="{D634C82F-813C-457B-BDBE-FFD4EC634944}" type="pres">
      <dgm:prSet presAssocID="{D3EA4DC3-24C6-44A5-AA66-E0EC4D654805}" presName="node" presStyleLbl="node1" presStyleIdx="1" presStyleCnt="3" custScaleX="70920">
        <dgm:presLayoutVars>
          <dgm:bulletEnabled val="1"/>
        </dgm:presLayoutVars>
      </dgm:prSet>
      <dgm:spPr/>
    </dgm:pt>
    <dgm:pt modelId="{0D54784D-0811-4059-A044-9F36DC684837}" type="pres">
      <dgm:prSet presAssocID="{D3EA4DC3-24C6-44A5-AA66-E0EC4D654805}" presName="spNode" presStyleCnt="0"/>
      <dgm:spPr/>
    </dgm:pt>
    <dgm:pt modelId="{EB9164EF-D527-4F27-8A57-EC7DF40FECEE}" type="pres">
      <dgm:prSet presAssocID="{79ACF4EA-EC1D-41EB-B564-847E12AD4356}" presName="sibTrans" presStyleLbl="sibTrans1D1" presStyleIdx="1" presStyleCnt="3"/>
      <dgm:spPr/>
    </dgm:pt>
    <dgm:pt modelId="{612AFDC5-255F-41ED-AA48-D0B806FCB3D8}" type="pres">
      <dgm:prSet presAssocID="{47A504C5-41C0-4200-9BC9-2B22C9FBBA9E}" presName="node" presStyleLbl="node1" presStyleIdx="2" presStyleCnt="3" custScaleX="70920">
        <dgm:presLayoutVars>
          <dgm:bulletEnabled val="1"/>
        </dgm:presLayoutVars>
      </dgm:prSet>
      <dgm:spPr/>
    </dgm:pt>
    <dgm:pt modelId="{8C415596-344D-4A55-9024-8971A2F77D08}" type="pres">
      <dgm:prSet presAssocID="{47A504C5-41C0-4200-9BC9-2B22C9FBBA9E}" presName="spNode" presStyleCnt="0"/>
      <dgm:spPr/>
    </dgm:pt>
    <dgm:pt modelId="{9CDDB4D7-2D44-44AD-9C11-EE2A94B98A7D}" type="pres">
      <dgm:prSet presAssocID="{41AE101E-4F1F-4463-BA49-B5D5E51EC8AC}" presName="sibTrans" presStyleLbl="sibTrans1D1" presStyleIdx="2" presStyleCnt="3"/>
      <dgm:spPr/>
    </dgm:pt>
  </dgm:ptLst>
  <dgm:cxnLst>
    <dgm:cxn modelId="{20901115-9487-4322-8E45-FA312CCAD692}" type="presOf" srcId="{47A504C5-41C0-4200-9BC9-2B22C9FBBA9E}" destId="{612AFDC5-255F-41ED-AA48-D0B806FCB3D8}" srcOrd="0" destOrd="0" presId="urn:microsoft.com/office/officeart/2005/8/layout/cycle6"/>
    <dgm:cxn modelId="{131A251F-A0FD-4D12-A545-26763D9B7BAA}" srcId="{93693E5E-DA19-4313-95BB-2428CB61D1C1}" destId="{D3EA4DC3-24C6-44A5-AA66-E0EC4D654805}" srcOrd="1" destOrd="0" parTransId="{FAB698CA-3C12-41EB-BA7D-4937C4F4A66C}" sibTransId="{79ACF4EA-EC1D-41EB-B564-847E12AD4356}"/>
    <dgm:cxn modelId="{5B79B53B-4C2A-4BEF-A395-E56EF2C19746}" type="presOf" srcId="{AC857992-B66B-4528-A604-CEC13628126F}" destId="{BEAA1BFB-9162-4FFF-BE16-C4227344799A}" srcOrd="0" destOrd="0" presId="urn:microsoft.com/office/officeart/2005/8/layout/cycle6"/>
    <dgm:cxn modelId="{5AADB966-E55B-4F4F-A770-DEA08232CAD6}" type="presOf" srcId="{D3EA4DC3-24C6-44A5-AA66-E0EC4D654805}" destId="{D634C82F-813C-457B-BDBE-FFD4EC634944}" srcOrd="0" destOrd="0" presId="urn:microsoft.com/office/officeart/2005/8/layout/cycle6"/>
    <dgm:cxn modelId="{501E6D59-2023-4714-80B7-DFBAC71216A3}" type="presOf" srcId="{79ACF4EA-EC1D-41EB-B564-847E12AD4356}" destId="{EB9164EF-D527-4F27-8A57-EC7DF40FECEE}" srcOrd="0" destOrd="0" presId="urn:microsoft.com/office/officeart/2005/8/layout/cycle6"/>
    <dgm:cxn modelId="{209453AA-C78B-4D0C-923B-3A6749ABA34A}" srcId="{93693E5E-DA19-4313-95BB-2428CB61D1C1}" destId="{47A504C5-41C0-4200-9BC9-2B22C9FBBA9E}" srcOrd="2" destOrd="0" parTransId="{30418FC6-1B39-4E0F-A9CF-5BBDD8629DAC}" sibTransId="{41AE101E-4F1F-4463-BA49-B5D5E51EC8AC}"/>
    <dgm:cxn modelId="{5CEE69AC-C898-4471-82B1-A614906F7B56}" type="presOf" srcId="{41AE101E-4F1F-4463-BA49-B5D5E51EC8AC}" destId="{9CDDB4D7-2D44-44AD-9C11-EE2A94B98A7D}" srcOrd="0" destOrd="0" presId="urn:microsoft.com/office/officeart/2005/8/layout/cycle6"/>
    <dgm:cxn modelId="{C1F2C2CF-088A-4973-B0F7-4BADDC9459E7}" type="presOf" srcId="{37F51FA0-B6E7-404E-99EA-208494E2D8BC}" destId="{DE080239-12F7-403D-A07C-F38D506A2618}" srcOrd="0" destOrd="0" presId="urn:microsoft.com/office/officeart/2005/8/layout/cycle6"/>
    <dgm:cxn modelId="{1E681EE8-4D76-48C9-B05B-8ED3EE4F965A}" type="presOf" srcId="{93693E5E-DA19-4313-95BB-2428CB61D1C1}" destId="{3123E81F-72F4-4524-9100-4AE9BAA5C697}" srcOrd="0" destOrd="0" presId="urn:microsoft.com/office/officeart/2005/8/layout/cycle6"/>
    <dgm:cxn modelId="{C8EC76FB-94FE-4177-9102-6B9C35EEDAED}" srcId="{93693E5E-DA19-4313-95BB-2428CB61D1C1}" destId="{37F51FA0-B6E7-404E-99EA-208494E2D8BC}" srcOrd="0" destOrd="0" parTransId="{1947970D-57F7-49B9-8966-4C4A81CE0E37}" sibTransId="{AC857992-B66B-4528-A604-CEC13628126F}"/>
    <dgm:cxn modelId="{DEB2B5AE-2840-42C6-AF86-34309629BC16}" type="presParOf" srcId="{3123E81F-72F4-4524-9100-4AE9BAA5C697}" destId="{DE080239-12F7-403D-A07C-F38D506A2618}" srcOrd="0" destOrd="0" presId="urn:microsoft.com/office/officeart/2005/8/layout/cycle6"/>
    <dgm:cxn modelId="{F2ECF336-B7C0-4DA7-8EC7-2FAAF7CEA4C9}" type="presParOf" srcId="{3123E81F-72F4-4524-9100-4AE9BAA5C697}" destId="{92BBF50B-5656-4C11-8740-3AD9188E8634}" srcOrd="1" destOrd="0" presId="urn:microsoft.com/office/officeart/2005/8/layout/cycle6"/>
    <dgm:cxn modelId="{745DB268-65F6-42D4-AB0F-6DACEDD38D71}" type="presParOf" srcId="{3123E81F-72F4-4524-9100-4AE9BAA5C697}" destId="{BEAA1BFB-9162-4FFF-BE16-C4227344799A}" srcOrd="2" destOrd="0" presId="urn:microsoft.com/office/officeart/2005/8/layout/cycle6"/>
    <dgm:cxn modelId="{AED04F45-83E3-48F3-A758-64C434923BBC}" type="presParOf" srcId="{3123E81F-72F4-4524-9100-4AE9BAA5C697}" destId="{D634C82F-813C-457B-BDBE-FFD4EC634944}" srcOrd="3" destOrd="0" presId="urn:microsoft.com/office/officeart/2005/8/layout/cycle6"/>
    <dgm:cxn modelId="{0E43ABC6-8E98-48FD-A8D4-A69FB68482E6}" type="presParOf" srcId="{3123E81F-72F4-4524-9100-4AE9BAA5C697}" destId="{0D54784D-0811-4059-A044-9F36DC684837}" srcOrd="4" destOrd="0" presId="urn:microsoft.com/office/officeart/2005/8/layout/cycle6"/>
    <dgm:cxn modelId="{91F0BB6B-F7BC-4D1C-B598-C4D2E0C39077}" type="presParOf" srcId="{3123E81F-72F4-4524-9100-4AE9BAA5C697}" destId="{EB9164EF-D527-4F27-8A57-EC7DF40FECEE}" srcOrd="5" destOrd="0" presId="urn:microsoft.com/office/officeart/2005/8/layout/cycle6"/>
    <dgm:cxn modelId="{144A938B-B9DA-444B-8D36-206860F7B73A}" type="presParOf" srcId="{3123E81F-72F4-4524-9100-4AE9BAA5C697}" destId="{612AFDC5-255F-41ED-AA48-D0B806FCB3D8}" srcOrd="6" destOrd="0" presId="urn:microsoft.com/office/officeart/2005/8/layout/cycle6"/>
    <dgm:cxn modelId="{635C7AD8-08DF-4418-9209-7F87D059DCCF}" type="presParOf" srcId="{3123E81F-72F4-4524-9100-4AE9BAA5C697}" destId="{8C415596-344D-4A55-9024-8971A2F77D08}" srcOrd="7" destOrd="0" presId="urn:microsoft.com/office/officeart/2005/8/layout/cycle6"/>
    <dgm:cxn modelId="{E33F10F5-978C-492F-BF13-01BBD609D534}" type="presParOf" srcId="{3123E81F-72F4-4524-9100-4AE9BAA5C697}" destId="{9CDDB4D7-2D44-44AD-9C11-EE2A94B98A7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09467E2-FE6A-4742-A0DE-7CCFF8E2D808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1" csCatId="accent1" phldr="1"/>
      <dgm:spPr>
        <a:scene3d>
          <a:camera prst="isometricOffAxis1Right"/>
          <a:lightRig rig="threePt" dir="t"/>
        </a:scene3d>
      </dgm:spPr>
      <dgm:t>
        <a:bodyPr/>
        <a:lstStyle/>
        <a:p>
          <a:endParaRPr lang="en-US"/>
        </a:p>
      </dgm:t>
    </dgm:pt>
    <dgm:pt modelId="{CBB80EB8-AE5E-42E0-B42C-8535157612C2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元素类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02E440-AC4B-438A-B7E0-38EDE02E8230}" type="parTrans" cxnId="{C30A93F6-D805-4473-82D8-EE4B67FB983A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103583-3C60-45D8-868D-8C2A9ECB79FF}" type="sibTrans" cxnId="{C30A93F6-D805-4473-82D8-EE4B67FB983A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AE4E8-79FF-4575-9BC7-8412A6421E8F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合约模板类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BBABF7-24BE-4DAA-9331-CEF1209E99FB}" type="parTrans" cxnId="{90C37598-4AD8-45A9-AE7C-8335C7D15B76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8E1389-60D7-451D-8FC6-F831924ED1AA}" type="sibTrans" cxnId="{90C37598-4AD8-45A9-AE7C-8335C7D15B76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149506-84AF-4064-94C9-39196EE6E424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对象类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329DD5-2073-457A-883E-56991462EB0F}" type="parTrans" cxnId="{2D19874A-E3FA-4016-AA14-45807DF3C69D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087836-99FD-4BD3-A5A2-19CE3CF0EBD7}" type="sibTrans" cxnId="{2D19874A-E3FA-4016-AA14-45807DF3C69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CCCE30-5B0D-4701-A75D-529AAE9968A4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任务类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C8331A-3991-4470-9BA8-BEE05F90FB7C}" type="parTrans" cxnId="{66A9D129-7140-465F-81DB-31C329742B68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BEEF07-1F6F-494E-9A5B-6437F863F654}" type="sibTrans" cxnId="{66A9D129-7140-465F-81DB-31C329742B68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82FCC8-BD2A-488B-8C6E-0DF138094B7E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场景类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7AF6DF-CE47-4068-A846-3237226EB21A}" type="parTrans" cxnId="{0BD07AF8-5E1B-4346-8730-31094E108F86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F97D27-88F2-4D0A-9DB5-F9ECE225AEEA}" type="sibTrans" cxnId="{0BD07AF8-5E1B-4346-8730-31094E108F86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92902F-C420-493D-9A78-84EB6B0973CF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分析模型类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C1CD39-CBB4-4300-A467-232FB9022F8A}" type="parTrans" cxnId="{B5AD3364-B788-4ECD-86E6-11C7E52DEC6B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7DF536-4256-4C0E-8579-0B6722F06FF0}" type="sibTrans" cxnId="{B5AD3364-B788-4ECD-86E6-11C7E52DEC6B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E23E11-ED53-4C58-B182-0AB7DEB0B062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预测模型类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10528D-D324-4380-BCC7-9D1260D9072D}" type="parTrans" cxnId="{FA4188AB-BE0F-4888-8FC8-B5F0120902AE}">
      <dgm:prSet custT="1"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A979AA-0D78-4D51-90B0-4D3687D59DAD}" type="sibTrans" cxnId="{FA4188AB-BE0F-4888-8FC8-B5F0120902AE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704226-0846-4291-994F-1F043E998E41}" type="pres">
      <dgm:prSet presAssocID="{C09467E2-FE6A-4742-A0DE-7CCFF8E2D80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566487-8918-41D3-9D7D-B70794A4B1AA}" type="pres">
      <dgm:prSet presAssocID="{CBB80EB8-AE5E-42E0-B42C-8535157612C2}" presName="root1" presStyleCnt="0"/>
      <dgm:spPr/>
    </dgm:pt>
    <dgm:pt modelId="{B66FBC15-AFC8-4842-9570-C389D74D5896}" type="pres">
      <dgm:prSet presAssocID="{CBB80EB8-AE5E-42E0-B42C-8535157612C2}" presName="LevelOneTextNode" presStyleLbl="node0" presStyleIdx="0" presStyleCnt="1">
        <dgm:presLayoutVars>
          <dgm:chPref val="3"/>
        </dgm:presLayoutVars>
      </dgm:prSet>
      <dgm:spPr/>
    </dgm:pt>
    <dgm:pt modelId="{3C0C9F8C-60EA-403A-8C5D-8EF8AA2497E8}" type="pres">
      <dgm:prSet presAssocID="{CBB80EB8-AE5E-42E0-B42C-8535157612C2}" presName="level2hierChild" presStyleCnt="0"/>
      <dgm:spPr/>
    </dgm:pt>
    <dgm:pt modelId="{D4CDCE3E-77CE-44FC-9713-C23545551918}" type="pres">
      <dgm:prSet presAssocID="{9BBBABF7-24BE-4DAA-9331-CEF1209E99FB}" presName="conn2-1" presStyleLbl="parChTrans1D2" presStyleIdx="0" presStyleCnt="6"/>
      <dgm:spPr/>
    </dgm:pt>
    <dgm:pt modelId="{C03DCF6C-4305-4241-B66C-AF443DBAFC18}" type="pres">
      <dgm:prSet presAssocID="{9BBBABF7-24BE-4DAA-9331-CEF1209E99FB}" presName="connTx" presStyleLbl="parChTrans1D2" presStyleIdx="0" presStyleCnt="6"/>
      <dgm:spPr/>
    </dgm:pt>
    <dgm:pt modelId="{68479F5F-2F94-442C-B6D8-8A1CC0EEF3A2}" type="pres">
      <dgm:prSet presAssocID="{6AEAE4E8-79FF-4575-9BC7-8412A6421E8F}" presName="root2" presStyleCnt="0"/>
      <dgm:spPr/>
    </dgm:pt>
    <dgm:pt modelId="{A58F5707-042D-46F7-BE25-579519542E1E}" type="pres">
      <dgm:prSet presAssocID="{6AEAE4E8-79FF-4575-9BC7-8412A6421E8F}" presName="LevelTwoTextNode" presStyleLbl="node2" presStyleIdx="0" presStyleCnt="6">
        <dgm:presLayoutVars>
          <dgm:chPref val="3"/>
        </dgm:presLayoutVars>
      </dgm:prSet>
      <dgm:spPr/>
    </dgm:pt>
    <dgm:pt modelId="{DC041C4B-05B8-4B1A-B5F7-10ACF30AA7B9}" type="pres">
      <dgm:prSet presAssocID="{6AEAE4E8-79FF-4575-9BC7-8412A6421E8F}" presName="level3hierChild" presStyleCnt="0"/>
      <dgm:spPr/>
    </dgm:pt>
    <dgm:pt modelId="{E531E70E-28A1-4022-B2CF-87E1C7BD8951}" type="pres">
      <dgm:prSet presAssocID="{3C329DD5-2073-457A-883E-56991462EB0F}" presName="conn2-1" presStyleLbl="parChTrans1D2" presStyleIdx="1" presStyleCnt="6"/>
      <dgm:spPr/>
    </dgm:pt>
    <dgm:pt modelId="{1DBD8C07-CB9F-4A56-A128-C0F90F5353B5}" type="pres">
      <dgm:prSet presAssocID="{3C329DD5-2073-457A-883E-56991462EB0F}" presName="connTx" presStyleLbl="parChTrans1D2" presStyleIdx="1" presStyleCnt="6"/>
      <dgm:spPr/>
    </dgm:pt>
    <dgm:pt modelId="{740FEA51-4402-47DC-90AE-D66ACC56C556}" type="pres">
      <dgm:prSet presAssocID="{17149506-84AF-4064-94C9-39196EE6E424}" presName="root2" presStyleCnt="0"/>
      <dgm:spPr/>
    </dgm:pt>
    <dgm:pt modelId="{FE2090AB-B0F6-4A26-AD4A-0096FF59E6CA}" type="pres">
      <dgm:prSet presAssocID="{17149506-84AF-4064-94C9-39196EE6E424}" presName="LevelTwoTextNode" presStyleLbl="node2" presStyleIdx="1" presStyleCnt="6">
        <dgm:presLayoutVars>
          <dgm:chPref val="3"/>
        </dgm:presLayoutVars>
      </dgm:prSet>
      <dgm:spPr/>
    </dgm:pt>
    <dgm:pt modelId="{B979579E-B0A9-4402-88F7-96A3CAC57F18}" type="pres">
      <dgm:prSet presAssocID="{17149506-84AF-4064-94C9-39196EE6E424}" presName="level3hierChild" presStyleCnt="0"/>
      <dgm:spPr/>
    </dgm:pt>
    <dgm:pt modelId="{C6054E1D-2460-4DDC-A450-76405F10AAC6}" type="pres">
      <dgm:prSet presAssocID="{6FC8331A-3991-4470-9BA8-BEE05F90FB7C}" presName="conn2-1" presStyleLbl="parChTrans1D2" presStyleIdx="2" presStyleCnt="6"/>
      <dgm:spPr/>
    </dgm:pt>
    <dgm:pt modelId="{FE56FF23-1CA2-4057-B24C-F3D6E64E6B8E}" type="pres">
      <dgm:prSet presAssocID="{6FC8331A-3991-4470-9BA8-BEE05F90FB7C}" presName="connTx" presStyleLbl="parChTrans1D2" presStyleIdx="2" presStyleCnt="6"/>
      <dgm:spPr/>
    </dgm:pt>
    <dgm:pt modelId="{1327C735-7002-4B02-9FB6-7569095FA8C2}" type="pres">
      <dgm:prSet presAssocID="{43CCCE30-5B0D-4701-A75D-529AAE9968A4}" presName="root2" presStyleCnt="0"/>
      <dgm:spPr/>
    </dgm:pt>
    <dgm:pt modelId="{BCE8377F-E812-4F11-9C81-CBD45B6ADB12}" type="pres">
      <dgm:prSet presAssocID="{43CCCE30-5B0D-4701-A75D-529AAE9968A4}" presName="LevelTwoTextNode" presStyleLbl="node2" presStyleIdx="2" presStyleCnt="6">
        <dgm:presLayoutVars>
          <dgm:chPref val="3"/>
        </dgm:presLayoutVars>
      </dgm:prSet>
      <dgm:spPr/>
    </dgm:pt>
    <dgm:pt modelId="{7F53AF17-6B58-48D3-82CF-B2A9164E9F2D}" type="pres">
      <dgm:prSet presAssocID="{43CCCE30-5B0D-4701-A75D-529AAE9968A4}" presName="level3hierChild" presStyleCnt="0"/>
      <dgm:spPr/>
    </dgm:pt>
    <dgm:pt modelId="{C7165E0D-A74E-4B65-BACB-57231217591D}" type="pres">
      <dgm:prSet presAssocID="{F07AF6DF-CE47-4068-A846-3237226EB21A}" presName="conn2-1" presStyleLbl="parChTrans1D2" presStyleIdx="3" presStyleCnt="6"/>
      <dgm:spPr/>
    </dgm:pt>
    <dgm:pt modelId="{769F9246-1585-42F4-BD29-AE4A890128CE}" type="pres">
      <dgm:prSet presAssocID="{F07AF6DF-CE47-4068-A846-3237226EB21A}" presName="connTx" presStyleLbl="parChTrans1D2" presStyleIdx="3" presStyleCnt="6"/>
      <dgm:spPr/>
    </dgm:pt>
    <dgm:pt modelId="{ECE23FE5-14EE-480E-9C18-B9099D6A4A87}" type="pres">
      <dgm:prSet presAssocID="{5982FCC8-BD2A-488B-8C6E-0DF138094B7E}" presName="root2" presStyleCnt="0"/>
      <dgm:spPr/>
    </dgm:pt>
    <dgm:pt modelId="{1CF7A579-B037-4414-AF9B-4C40DE26578F}" type="pres">
      <dgm:prSet presAssocID="{5982FCC8-BD2A-488B-8C6E-0DF138094B7E}" presName="LevelTwoTextNode" presStyleLbl="node2" presStyleIdx="3" presStyleCnt="6">
        <dgm:presLayoutVars>
          <dgm:chPref val="3"/>
        </dgm:presLayoutVars>
      </dgm:prSet>
      <dgm:spPr/>
    </dgm:pt>
    <dgm:pt modelId="{7C7FBFAB-A9D0-4603-88A4-BE0244819878}" type="pres">
      <dgm:prSet presAssocID="{5982FCC8-BD2A-488B-8C6E-0DF138094B7E}" presName="level3hierChild" presStyleCnt="0"/>
      <dgm:spPr/>
    </dgm:pt>
    <dgm:pt modelId="{3830214D-E66E-4CE1-A8B5-9872C3BA44CE}" type="pres">
      <dgm:prSet presAssocID="{D3C1CD39-CBB4-4300-A467-232FB9022F8A}" presName="conn2-1" presStyleLbl="parChTrans1D2" presStyleIdx="4" presStyleCnt="6"/>
      <dgm:spPr/>
    </dgm:pt>
    <dgm:pt modelId="{43546583-6272-4D8C-A342-E965964B7B12}" type="pres">
      <dgm:prSet presAssocID="{D3C1CD39-CBB4-4300-A467-232FB9022F8A}" presName="connTx" presStyleLbl="parChTrans1D2" presStyleIdx="4" presStyleCnt="6"/>
      <dgm:spPr/>
    </dgm:pt>
    <dgm:pt modelId="{33A18B45-7FD9-4A96-B2BD-9434A7C5ABC1}" type="pres">
      <dgm:prSet presAssocID="{9A92902F-C420-493D-9A78-84EB6B0973CF}" presName="root2" presStyleCnt="0"/>
      <dgm:spPr/>
    </dgm:pt>
    <dgm:pt modelId="{67A91ED2-49B2-4038-89EF-C60189D1887C}" type="pres">
      <dgm:prSet presAssocID="{9A92902F-C420-493D-9A78-84EB6B0973CF}" presName="LevelTwoTextNode" presStyleLbl="node2" presStyleIdx="4" presStyleCnt="6">
        <dgm:presLayoutVars>
          <dgm:chPref val="3"/>
        </dgm:presLayoutVars>
      </dgm:prSet>
      <dgm:spPr/>
    </dgm:pt>
    <dgm:pt modelId="{9449DF61-85DA-4195-8464-0411056B2FD4}" type="pres">
      <dgm:prSet presAssocID="{9A92902F-C420-493D-9A78-84EB6B0973CF}" presName="level3hierChild" presStyleCnt="0"/>
      <dgm:spPr/>
    </dgm:pt>
    <dgm:pt modelId="{27AC0640-0B0C-40AE-ADB9-9A513A94F039}" type="pres">
      <dgm:prSet presAssocID="{4C10528D-D324-4380-BCC7-9D1260D9072D}" presName="conn2-1" presStyleLbl="parChTrans1D2" presStyleIdx="5" presStyleCnt="6"/>
      <dgm:spPr/>
    </dgm:pt>
    <dgm:pt modelId="{CD7F512F-92EC-4D36-84C2-98033A0F56FA}" type="pres">
      <dgm:prSet presAssocID="{4C10528D-D324-4380-BCC7-9D1260D9072D}" presName="connTx" presStyleLbl="parChTrans1D2" presStyleIdx="5" presStyleCnt="6"/>
      <dgm:spPr/>
    </dgm:pt>
    <dgm:pt modelId="{D87C3E83-DA99-49C3-846E-C956182F92FD}" type="pres">
      <dgm:prSet presAssocID="{CAE23E11-ED53-4C58-B182-0AB7DEB0B062}" presName="root2" presStyleCnt="0"/>
      <dgm:spPr/>
    </dgm:pt>
    <dgm:pt modelId="{8D57231E-E387-435E-AC52-2C7ADF8F84E1}" type="pres">
      <dgm:prSet presAssocID="{CAE23E11-ED53-4C58-B182-0AB7DEB0B062}" presName="LevelTwoTextNode" presStyleLbl="node2" presStyleIdx="5" presStyleCnt="6">
        <dgm:presLayoutVars>
          <dgm:chPref val="3"/>
        </dgm:presLayoutVars>
      </dgm:prSet>
      <dgm:spPr/>
    </dgm:pt>
    <dgm:pt modelId="{C9E725C2-444D-4B64-8938-B718B54309D2}" type="pres">
      <dgm:prSet presAssocID="{CAE23E11-ED53-4C58-B182-0AB7DEB0B062}" presName="level3hierChild" presStyleCnt="0"/>
      <dgm:spPr/>
    </dgm:pt>
  </dgm:ptLst>
  <dgm:cxnLst>
    <dgm:cxn modelId="{9EB68E00-DF92-4C86-A8EB-EC835388AAA3}" type="presOf" srcId="{43CCCE30-5B0D-4701-A75D-529AAE9968A4}" destId="{BCE8377F-E812-4F11-9C81-CBD45B6ADB12}" srcOrd="0" destOrd="0" presId="urn:microsoft.com/office/officeart/2008/layout/HorizontalMultiLevelHierarchy"/>
    <dgm:cxn modelId="{F3549406-62D7-4C1B-BD41-22B19E13E90D}" type="presOf" srcId="{17149506-84AF-4064-94C9-39196EE6E424}" destId="{FE2090AB-B0F6-4A26-AD4A-0096FF59E6CA}" srcOrd="0" destOrd="0" presId="urn:microsoft.com/office/officeart/2008/layout/HorizontalMultiLevelHierarchy"/>
    <dgm:cxn modelId="{AD63A506-1D86-4F45-A3CD-895482A90921}" type="presOf" srcId="{5982FCC8-BD2A-488B-8C6E-0DF138094B7E}" destId="{1CF7A579-B037-4414-AF9B-4C40DE26578F}" srcOrd="0" destOrd="0" presId="urn:microsoft.com/office/officeart/2008/layout/HorizontalMultiLevelHierarchy"/>
    <dgm:cxn modelId="{74F6DC1A-590D-43AC-B7AC-5F78307573B8}" type="presOf" srcId="{C09467E2-FE6A-4742-A0DE-7CCFF8E2D808}" destId="{7C704226-0846-4291-994F-1F043E998E41}" srcOrd="0" destOrd="0" presId="urn:microsoft.com/office/officeart/2008/layout/HorizontalMultiLevelHierarchy"/>
    <dgm:cxn modelId="{66A9D129-7140-465F-81DB-31C329742B68}" srcId="{CBB80EB8-AE5E-42E0-B42C-8535157612C2}" destId="{43CCCE30-5B0D-4701-A75D-529AAE9968A4}" srcOrd="2" destOrd="0" parTransId="{6FC8331A-3991-4470-9BA8-BEE05F90FB7C}" sibTransId="{7CBEEF07-1F6F-494E-9A5B-6437F863F654}"/>
    <dgm:cxn modelId="{0BEE2337-8D99-4102-88F8-3B5A5B149A3E}" type="presOf" srcId="{F07AF6DF-CE47-4068-A846-3237226EB21A}" destId="{769F9246-1585-42F4-BD29-AE4A890128CE}" srcOrd="1" destOrd="0" presId="urn:microsoft.com/office/officeart/2008/layout/HorizontalMultiLevelHierarchy"/>
    <dgm:cxn modelId="{2F07C63F-D92D-473F-9835-09C1114BD997}" type="presOf" srcId="{6FC8331A-3991-4470-9BA8-BEE05F90FB7C}" destId="{FE56FF23-1CA2-4057-B24C-F3D6E64E6B8E}" srcOrd="1" destOrd="0" presId="urn:microsoft.com/office/officeart/2008/layout/HorizontalMultiLevelHierarchy"/>
    <dgm:cxn modelId="{B5AD3364-B788-4ECD-86E6-11C7E52DEC6B}" srcId="{CBB80EB8-AE5E-42E0-B42C-8535157612C2}" destId="{9A92902F-C420-493D-9A78-84EB6B0973CF}" srcOrd="4" destOrd="0" parTransId="{D3C1CD39-CBB4-4300-A467-232FB9022F8A}" sibTransId="{5B7DF536-4256-4C0E-8579-0B6722F06FF0}"/>
    <dgm:cxn modelId="{671AA865-00AD-46C5-A679-2F473FA9EC87}" type="presOf" srcId="{9A92902F-C420-493D-9A78-84EB6B0973CF}" destId="{67A91ED2-49B2-4038-89EF-C60189D1887C}" srcOrd="0" destOrd="0" presId="urn:microsoft.com/office/officeart/2008/layout/HorizontalMultiLevelHierarchy"/>
    <dgm:cxn modelId="{F9DA6A66-BDF5-4EFE-BF93-944381F876C3}" type="presOf" srcId="{9BBBABF7-24BE-4DAA-9331-CEF1209E99FB}" destId="{C03DCF6C-4305-4241-B66C-AF443DBAFC18}" srcOrd="1" destOrd="0" presId="urn:microsoft.com/office/officeart/2008/layout/HorizontalMultiLevelHierarchy"/>
    <dgm:cxn modelId="{2D19874A-E3FA-4016-AA14-45807DF3C69D}" srcId="{CBB80EB8-AE5E-42E0-B42C-8535157612C2}" destId="{17149506-84AF-4064-94C9-39196EE6E424}" srcOrd="1" destOrd="0" parTransId="{3C329DD5-2073-457A-883E-56991462EB0F}" sibTransId="{05087836-99FD-4BD3-A5A2-19CE3CF0EBD7}"/>
    <dgm:cxn modelId="{98DE884D-F433-477D-93F9-6A0F9F0BF720}" type="presOf" srcId="{4C10528D-D324-4380-BCC7-9D1260D9072D}" destId="{CD7F512F-92EC-4D36-84C2-98033A0F56FA}" srcOrd="1" destOrd="0" presId="urn:microsoft.com/office/officeart/2008/layout/HorizontalMultiLevelHierarchy"/>
    <dgm:cxn modelId="{4E99A772-3F25-454C-BFF8-592CE333ECA0}" type="presOf" srcId="{D3C1CD39-CBB4-4300-A467-232FB9022F8A}" destId="{3830214D-E66E-4CE1-A8B5-9872C3BA44CE}" srcOrd="0" destOrd="0" presId="urn:microsoft.com/office/officeart/2008/layout/HorizontalMultiLevelHierarchy"/>
    <dgm:cxn modelId="{6BB74253-F8B8-4BB8-9F12-D56F64E69930}" type="presOf" srcId="{3C329DD5-2073-457A-883E-56991462EB0F}" destId="{1DBD8C07-CB9F-4A56-A128-C0F90F5353B5}" srcOrd="1" destOrd="0" presId="urn:microsoft.com/office/officeart/2008/layout/HorizontalMultiLevelHierarchy"/>
    <dgm:cxn modelId="{9C13A676-4852-453B-8617-4E5225A40E77}" type="presOf" srcId="{D3C1CD39-CBB4-4300-A467-232FB9022F8A}" destId="{43546583-6272-4D8C-A342-E965964B7B12}" srcOrd="1" destOrd="0" presId="urn:microsoft.com/office/officeart/2008/layout/HorizontalMultiLevelHierarchy"/>
    <dgm:cxn modelId="{9851C756-C7BA-4B57-AC3F-4E58B6345F31}" type="presOf" srcId="{4C10528D-D324-4380-BCC7-9D1260D9072D}" destId="{27AC0640-0B0C-40AE-ADB9-9A513A94F039}" srcOrd="0" destOrd="0" presId="urn:microsoft.com/office/officeart/2008/layout/HorizontalMultiLevelHierarchy"/>
    <dgm:cxn modelId="{D0AD097D-57EB-4152-81FA-68FE48EC74E6}" type="presOf" srcId="{F07AF6DF-CE47-4068-A846-3237226EB21A}" destId="{C7165E0D-A74E-4B65-BACB-57231217591D}" srcOrd="0" destOrd="0" presId="urn:microsoft.com/office/officeart/2008/layout/HorizontalMultiLevelHierarchy"/>
    <dgm:cxn modelId="{8B38057F-EC9B-42C7-BFA2-EC2A4FFBD090}" type="presOf" srcId="{CBB80EB8-AE5E-42E0-B42C-8535157612C2}" destId="{B66FBC15-AFC8-4842-9570-C389D74D5896}" srcOrd="0" destOrd="0" presId="urn:microsoft.com/office/officeart/2008/layout/HorizontalMultiLevelHierarchy"/>
    <dgm:cxn modelId="{CDFEFB83-5ED3-4F57-AEDF-FBE8BA918235}" type="presOf" srcId="{6FC8331A-3991-4470-9BA8-BEE05F90FB7C}" destId="{C6054E1D-2460-4DDC-A450-76405F10AAC6}" srcOrd="0" destOrd="0" presId="urn:microsoft.com/office/officeart/2008/layout/HorizontalMultiLevelHierarchy"/>
    <dgm:cxn modelId="{24039390-11D7-45D5-9936-F2A9A278222B}" type="presOf" srcId="{3C329DD5-2073-457A-883E-56991462EB0F}" destId="{E531E70E-28A1-4022-B2CF-87E1C7BD8951}" srcOrd="0" destOrd="0" presId="urn:microsoft.com/office/officeart/2008/layout/HorizontalMultiLevelHierarchy"/>
    <dgm:cxn modelId="{90C37598-4AD8-45A9-AE7C-8335C7D15B76}" srcId="{CBB80EB8-AE5E-42E0-B42C-8535157612C2}" destId="{6AEAE4E8-79FF-4575-9BC7-8412A6421E8F}" srcOrd="0" destOrd="0" parTransId="{9BBBABF7-24BE-4DAA-9331-CEF1209E99FB}" sibTransId="{188E1389-60D7-451D-8FC6-F831924ED1AA}"/>
    <dgm:cxn modelId="{FA4188AB-BE0F-4888-8FC8-B5F0120902AE}" srcId="{CBB80EB8-AE5E-42E0-B42C-8535157612C2}" destId="{CAE23E11-ED53-4C58-B182-0AB7DEB0B062}" srcOrd="5" destOrd="0" parTransId="{4C10528D-D324-4380-BCC7-9D1260D9072D}" sibTransId="{C5A979AA-0D78-4D51-90B0-4D3687D59DAD}"/>
    <dgm:cxn modelId="{73FFBEB6-D1E0-4ADC-9A4D-5FC23801AF3A}" type="presOf" srcId="{6AEAE4E8-79FF-4575-9BC7-8412A6421E8F}" destId="{A58F5707-042D-46F7-BE25-579519542E1E}" srcOrd="0" destOrd="0" presId="urn:microsoft.com/office/officeart/2008/layout/HorizontalMultiLevelHierarchy"/>
    <dgm:cxn modelId="{70ACE8CB-3C3A-413A-B601-4A3685334A15}" type="presOf" srcId="{CAE23E11-ED53-4C58-B182-0AB7DEB0B062}" destId="{8D57231E-E387-435E-AC52-2C7ADF8F84E1}" srcOrd="0" destOrd="0" presId="urn:microsoft.com/office/officeart/2008/layout/HorizontalMultiLevelHierarchy"/>
    <dgm:cxn modelId="{C30A93F6-D805-4473-82D8-EE4B67FB983A}" srcId="{C09467E2-FE6A-4742-A0DE-7CCFF8E2D808}" destId="{CBB80EB8-AE5E-42E0-B42C-8535157612C2}" srcOrd="0" destOrd="0" parTransId="{D302E440-AC4B-438A-B7E0-38EDE02E8230}" sibTransId="{91103583-3C60-45D8-868D-8C2A9ECB79FF}"/>
    <dgm:cxn modelId="{0BD07AF8-5E1B-4346-8730-31094E108F86}" srcId="{CBB80EB8-AE5E-42E0-B42C-8535157612C2}" destId="{5982FCC8-BD2A-488B-8C6E-0DF138094B7E}" srcOrd="3" destOrd="0" parTransId="{F07AF6DF-CE47-4068-A846-3237226EB21A}" sibTransId="{2FF97D27-88F2-4D0A-9DB5-F9ECE225AEEA}"/>
    <dgm:cxn modelId="{4C81A5FF-F3FE-4FBD-84F7-18DFFDCE2E22}" type="presOf" srcId="{9BBBABF7-24BE-4DAA-9331-CEF1209E99FB}" destId="{D4CDCE3E-77CE-44FC-9713-C23545551918}" srcOrd="0" destOrd="0" presId="urn:microsoft.com/office/officeart/2008/layout/HorizontalMultiLevelHierarchy"/>
    <dgm:cxn modelId="{4FD83144-4F84-4BD4-A6C7-C0DAE9C6D6E8}" type="presParOf" srcId="{7C704226-0846-4291-994F-1F043E998E41}" destId="{A6566487-8918-41D3-9D7D-B70794A4B1AA}" srcOrd="0" destOrd="0" presId="urn:microsoft.com/office/officeart/2008/layout/HorizontalMultiLevelHierarchy"/>
    <dgm:cxn modelId="{42ABA952-34BB-4D52-AF09-EFA9E252CA5F}" type="presParOf" srcId="{A6566487-8918-41D3-9D7D-B70794A4B1AA}" destId="{B66FBC15-AFC8-4842-9570-C389D74D5896}" srcOrd="0" destOrd="0" presId="urn:microsoft.com/office/officeart/2008/layout/HorizontalMultiLevelHierarchy"/>
    <dgm:cxn modelId="{5D739B5D-7656-445C-B432-59E6720AA09B}" type="presParOf" srcId="{A6566487-8918-41D3-9D7D-B70794A4B1AA}" destId="{3C0C9F8C-60EA-403A-8C5D-8EF8AA2497E8}" srcOrd="1" destOrd="0" presId="urn:microsoft.com/office/officeart/2008/layout/HorizontalMultiLevelHierarchy"/>
    <dgm:cxn modelId="{5657D958-EFDB-4A81-8E40-61A6BEB6E019}" type="presParOf" srcId="{3C0C9F8C-60EA-403A-8C5D-8EF8AA2497E8}" destId="{D4CDCE3E-77CE-44FC-9713-C23545551918}" srcOrd="0" destOrd="0" presId="urn:microsoft.com/office/officeart/2008/layout/HorizontalMultiLevelHierarchy"/>
    <dgm:cxn modelId="{66654B44-7D1C-43AE-AE3B-99560C3FC8B6}" type="presParOf" srcId="{D4CDCE3E-77CE-44FC-9713-C23545551918}" destId="{C03DCF6C-4305-4241-B66C-AF443DBAFC18}" srcOrd="0" destOrd="0" presId="urn:microsoft.com/office/officeart/2008/layout/HorizontalMultiLevelHierarchy"/>
    <dgm:cxn modelId="{EC3A08C0-0A96-4150-BFF9-AEA92E1123CC}" type="presParOf" srcId="{3C0C9F8C-60EA-403A-8C5D-8EF8AA2497E8}" destId="{68479F5F-2F94-442C-B6D8-8A1CC0EEF3A2}" srcOrd="1" destOrd="0" presId="urn:microsoft.com/office/officeart/2008/layout/HorizontalMultiLevelHierarchy"/>
    <dgm:cxn modelId="{7AF01F88-FA36-4232-A940-125B6CD037F1}" type="presParOf" srcId="{68479F5F-2F94-442C-B6D8-8A1CC0EEF3A2}" destId="{A58F5707-042D-46F7-BE25-579519542E1E}" srcOrd="0" destOrd="0" presId="urn:microsoft.com/office/officeart/2008/layout/HorizontalMultiLevelHierarchy"/>
    <dgm:cxn modelId="{7678A662-22B2-4B83-A9D1-587D43A1B65E}" type="presParOf" srcId="{68479F5F-2F94-442C-B6D8-8A1CC0EEF3A2}" destId="{DC041C4B-05B8-4B1A-B5F7-10ACF30AA7B9}" srcOrd="1" destOrd="0" presId="urn:microsoft.com/office/officeart/2008/layout/HorizontalMultiLevelHierarchy"/>
    <dgm:cxn modelId="{5ED0CA29-F224-4DD7-ACBE-F5E7D5DF2152}" type="presParOf" srcId="{3C0C9F8C-60EA-403A-8C5D-8EF8AA2497E8}" destId="{E531E70E-28A1-4022-B2CF-87E1C7BD8951}" srcOrd="2" destOrd="0" presId="urn:microsoft.com/office/officeart/2008/layout/HorizontalMultiLevelHierarchy"/>
    <dgm:cxn modelId="{A4BC6C45-E87A-460E-BF9D-05EF841CAA39}" type="presParOf" srcId="{E531E70E-28A1-4022-B2CF-87E1C7BD8951}" destId="{1DBD8C07-CB9F-4A56-A128-C0F90F5353B5}" srcOrd="0" destOrd="0" presId="urn:microsoft.com/office/officeart/2008/layout/HorizontalMultiLevelHierarchy"/>
    <dgm:cxn modelId="{2B629CCB-472E-4654-9378-CDE78FC9C8BC}" type="presParOf" srcId="{3C0C9F8C-60EA-403A-8C5D-8EF8AA2497E8}" destId="{740FEA51-4402-47DC-90AE-D66ACC56C556}" srcOrd="3" destOrd="0" presId="urn:microsoft.com/office/officeart/2008/layout/HorizontalMultiLevelHierarchy"/>
    <dgm:cxn modelId="{8E73DFA5-884D-4E12-9E7A-40EFBEED456F}" type="presParOf" srcId="{740FEA51-4402-47DC-90AE-D66ACC56C556}" destId="{FE2090AB-B0F6-4A26-AD4A-0096FF59E6CA}" srcOrd="0" destOrd="0" presId="urn:microsoft.com/office/officeart/2008/layout/HorizontalMultiLevelHierarchy"/>
    <dgm:cxn modelId="{9C0D2457-8E91-44B8-A8EC-CDA81A440306}" type="presParOf" srcId="{740FEA51-4402-47DC-90AE-D66ACC56C556}" destId="{B979579E-B0A9-4402-88F7-96A3CAC57F18}" srcOrd="1" destOrd="0" presId="urn:microsoft.com/office/officeart/2008/layout/HorizontalMultiLevelHierarchy"/>
    <dgm:cxn modelId="{F0F7A71D-FB54-4B14-A52E-97D6AA4A1CA7}" type="presParOf" srcId="{3C0C9F8C-60EA-403A-8C5D-8EF8AA2497E8}" destId="{C6054E1D-2460-4DDC-A450-76405F10AAC6}" srcOrd="4" destOrd="0" presId="urn:microsoft.com/office/officeart/2008/layout/HorizontalMultiLevelHierarchy"/>
    <dgm:cxn modelId="{1B69F23D-C3EC-4CD6-BCED-E0AE7305D4DE}" type="presParOf" srcId="{C6054E1D-2460-4DDC-A450-76405F10AAC6}" destId="{FE56FF23-1CA2-4057-B24C-F3D6E64E6B8E}" srcOrd="0" destOrd="0" presId="urn:microsoft.com/office/officeart/2008/layout/HorizontalMultiLevelHierarchy"/>
    <dgm:cxn modelId="{07DCA277-CA64-48D7-95A7-7A6D967530C0}" type="presParOf" srcId="{3C0C9F8C-60EA-403A-8C5D-8EF8AA2497E8}" destId="{1327C735-7002-4B02-9FB6-7569095FA8C2}" srcOrd="5" destOrd="0" presId="urn:microsoft.com/office/officeart/2008/layout/HorizontalMultiLevelHierarchy"/>
    <dgm:cxn modelId="{2CDA17D8-FA22-4A5A-9F69-2559D792628E}" type="presParOf" srcId="{1327C735-7002-4B02-9FB6-7569095FA8C2}" destId="{BCE8377F-E812-4F11-9C81-CBD45B6ADB12}" srcOrd="0" destOrd="0" presId="urn:microsoft.com/office/officeart/2008/layout/HorizontalMultiLevelHierarchy"/>
    <dgm:cxn modelId="{DF2DA37C-97B5-4906-8482-337A1B177D90}" type="presParOf" srcId="{1327C735-7002-4B02-9FB6-7569095FA8C2}" destId="{7F53AF17-6B58-48D3-82CF-B2A9164E9F2D}" srcOrd="1" destOrd="0" presId="urn:microsoft.com/office/officeart/2008/layout/HorizontalMultiLevelHierarchy"/>
    <dgm:cxn modelId="{A7059B05-7B0A-4681-86FB-5EA5EFB9667A}" type="presParOf" srcId="{3C0C9F8C-60EA-403A-8C5D-8EF8AA2497E8}" destId="{C7165E0D-A74E-4B65-BACB-57231217591D}" srcOrd="6" destOrd="0" presId="urn:microsoft.com/office/officeart/2008/layout/HorizontalMultiLevelHierarchy"/>
    <dgm:cxn modelId="{F2749F4D-C2B2-49E3-9C48-670D88298BB5}" type="presParOf" srcId="{C7165E0D-A74E-4B65-BACB-57231217591D}" destId="{769F9246-1585-42F4-BD29-AE4A890128CE}" srcOrd="0" destOrd="0" presId="urn:microsoft.com/office/officeart/2008/layout/HorizontalMultiLevelHierarchy"/>
    <dgm:cxn modelId="{178D155A-21B9-4C17-95F4-DA2136441DA3}" type="presParOf" srcId="{3C0C9F8C-60EA-403A-8C5D-8EF8AA2497E8}" destId="{ECE23FE5-14EE-480E-9C18-B9099D6A4A87}" srcOrd="7" destOrd="0" presId="urn:microsoft.com/office/officeart/2008/layout/HorizontalMultiLevelHierarchy"/>
    <dgm:cxn modelId="{D65EF4D2-FA36-4C40-A74B-C5664E991ED9}" type="presParOf" srcId="{ECE23FE5-14EE-480E-9C18-B9099D6A4A87}" destId="{1CF7A579-B037-4414-AF9B-4C40DE26578F}" srcOrd="0" destOrd="0" presId="urn:microsoft.com/office/officeart/2008/layout/HorizontalMultiLevelHierarchy"/>
    <dgm:cxn modelId="{7518C1B6-9C60-4943-9238-03EAE8892765}" type="presParOf" srcId="{ECE23FE5-14EE-480E-9C18-B9099D6A4A87}" destId="{7C7FBFAB-A9D0-4603-88A4-BE0244819878}" srcOrd="1" destOrd="0" presId="urn:microsoft.com/office/officeart/2008/layout/HorizontalMultiLevelHierarchy"/>
    <dgm:cxn modelId="{56FB5263-4F51-4E10-AEAF-8457ACCA78FD}" type="presParOf" srcId="{3C0C9F8C-60EA-403A-8C5D-8EF8AA2497E8}" destId="{3830214D-E66E-4CE1-A8B5-9872C3BA44CE}" srcOrd="8" destOrd="0" presId="urn:microsoft.com/office/officeart/2008/layout/HorizontalMultiLevelHierarchy"/>
    <dgm:cxn modelId="{D20ECA36-E316-459E-9B71-2835D97BB18E}" type="presParOf" srcId="{3830214D-E66E-4CE1-A8B5-9872C3BA44CE}" destId="{43546583-6272-4D8C-A342-E965964B7B12}" srcOrd="0" destOrd="0" presId="urn:microsoft.com/office/officeart/2008/layout/HorizontalMultiLevelHierarchy"/>
    <dgm:cxn modelId="{93E665E0-4496-4DC0-9F45-4E2FC41710BC}" type="presParOf" srcId="{3C0C9F8C-60EA-403A-8C5D-8EF8AA2497E8}" destId="{33A18B45-7FD9-4A96-B2BD-9434A7C5ABC1}" srcOrd="9" destOrd="0" presId="urn:microsoft.com/office/officeart/2008/layout/HorizontalMultiLevelHierarchy"/>
    <dgm:cxn modelId="{50EC7EC1-D77F-4BDA-A5FB-29D0CE64320F}" type="presParOf" srcId="{33A18B45-7FD9-4A96-B2BD-9434A7C5ABC1}" destId="{67A91ED2-49B2-4038-89EF-C60189D1887C}" srcOrd="0" destOrd="0" presId="urn:microsoft.com/office/officeart/2008/layout/HorizontalMultiLevelHierarchy"/>
    <dgm:cxn modelId="{0942C5CA-03EE-4225-ACFD-3C63208078EE}" type="presParOf" srcId="{33A18B45-7FD9-4A96-B2BD-9434A7C5ABC1}" destId="{9449DF61-85DA-4195-8464-0411056B2FD4}" srcOrd="1" destOrd="0" presId="urn:microsoft.com/office/officeart/2008/layout/HorizontalMultiLevelHierarchy"/>
    <dgm:cxn modelId="{EAD6AFF5-3A33-48D9-8B12-B3BB19EC073E}" type="presParOf" srcId="{3C0C9F8C-60EA-403A-8C5D-8EF8AA2497E8}" destId="{27AC0640-0B0C-40AE-ADB9-9A513A94F039}" srcOrd="10" destOrd="0" presId="urn:microsoft.com/office/officeart/2008/layout/HorizontalMultiLevelHierarchy"/>
    <dgm:cxn modelId="{092BEA0B-9E46-41EF-9B5A-036EA2EFD571}" type="presParOf" srcId="{27AC0640-0B0C-40AE-ADB9-9A513A94F039}" destId="{CD7F512F-92EC-4D36-84C2-98033A0F56FA}" srcOrd="0" destOrd="0" presId="urn:microsoft.com/office/officeart/2008/layout/HorizontalMultiLevelHierarchy"/>
    <dgm:cxn modelId="{A7E376BB-110F-48B4-AA19-1D7CF1148D6B}" type="presParOf" srcId="{3C0C9F8C-60EA-403A-8C5D-8EF8AA2497E8}" destId="{D87C3E83-DA99-49C3-846E-C956182F92FD}" srcOrd="11" destOrd="0" presId="urn:microsoft.com/office/officeart/2008/layout/HorizontalMultiLevelHierarchy"/>
    <dgm:cxn modelId="{509171EA-30BE-4DD8-BA97-5EAC44218ED8}" type="presParOf" srcId="{D87C3E83-DA99-49C3-846E-C956182F92FD}" destId="{8D57231E-E387-435E-AC52-2C7ADF8F84E1}" srcOrd="0" destOrd="0" presId="urn:microsoft.com/office/officeart/2008/layout/HorizontalMultiLevelHierarchy"/>
    <dgm:cxn modelId="{ABF5F25F-2690-4A65-BA91-9CD0C240C84A}" type="presParOf" srcId="{D87C3E83-DA99-49C3-846E-C956182F92FD}" destId="{C9E725C2-444D-4B64-8938-B718B54309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59CE386-B2C2-4B6F-9CB3-51EDDDD8D305}" type="doc">
      <dgm:prSet loTypeId="urn:microsoft.com/office/officeart/2005/8/layout/architecture" loCatId="hierarchy" qsTypeId="urn:microsoft.com/office/officeart/2005/8/quickstyle/simple2" qsCatId="simple" csTypeId="urn:microsoft.com/office/officeart/2005/8/colors/accent1_1" csCatId="accent1" phldr="1"/>
      <dgm:spPr>
        <a:scene3d>
          <a:camera prst="isometricOffAxis2Left"/>
          <a:lightRig rig="threePt" dir="t"/>
        </a:scene3d>
      </dgm:spPr>
      <dgm:t>
        <a:bodyPr/>
        <a:lstStyle/>
        <a:p>
          <a:endParaRPr lang="en-US"/>
        </a:p>
      </dgm:t>
    </dgm:pt>
    <dgm:pt modelId="{8F18E29A-0A28-49FB-B887-1DF83C5CB128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数据存储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F39CD3-AD49-46E1-89EF-AC59B4557B24}" type="parTrans" cxnId="{E4BED47B-DF80-4B30-A39A-4D70BA58F96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BDD9DC-C721-4B28-BB34-7EC6BAD8A78F}" type="sibTrans" cxnId="{E4BED47B-DF80-4B30-A39A-4D70BA58F96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1F8929-F1E6-4740-B2A8-868EFF96F7D3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合约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E01A75-8591-4077-A809-2F3758CF5565}" type="parTrans" cxnId="{46CD4E9A-1165-4470-B192-078FFB929DE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303E20-45AC-4526-BA5C-B117DDA0FA5E}" type="sibTrans" cxnId="{46CD4E9A-1165-4470-B192-078FFB929DEC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D28278-EF01-464E-9D31-5752593F005C}">
      <dgm:prSet phldrT="[Text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HTTP </a:t>
          </a: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展露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AC125C-95DE-4381-864D-6144C84AA91C}" type="parTrans" cxnId="{2E9BEECA-274B-4D9D-992E-2C57499AF409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E7E64F-2E4C-42EE-9DDE-502D1ECBDCC0}" type="sibTrans" cxnId="{2E9BEECA-274B-4D9D-992E-2C57499AF409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92A807-2F47-4EB6-B8B9-49B215B7AFE1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可视化交互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ACD21C-1E31-4230-91D4-F1C425FC3D6F}" type="parTrans" cxnId="{F212A617-05A5-49BA-AEFC-DAA4F005F611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AF5A97-0DF9-4830-850E-89113E9F4537}" type="sibTrans" cxnId="{F212A617-05A5-49BA-AEFC-DAA4F005F611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E1871C-43F9-4360-AAA7-A46BE3CFBC91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生存周期</a:t>
          </a:r>
          <a:b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1EA774-228B-4E68-BABF-F0022E84B1FE}" type="parTrans" cxnId="{B5CD1E42-11C1-407F-80C1-3223D94D9AB1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8C4AA0-D193-4EF8-B725-F1BF74A358A2}" type="sibTrans" cxnId="{B5CD1E42-11C1-407F-80C1-3223D94D9AB1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392CF-D670-4181-861D-0A11E2648854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327AB0-DE28-47EC-9B17-AB3B63CE7160}" type="parTrans" cxnId="{A58970C4-5310-410E-A8AC-1775207D793E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95066D-477B-4230-B0FF-166837470066}" type="sibTrans" cxnId="{A58970C4-5310-410E-A8AC-1775207D793E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55F1BE-1BF1-4F35-9ECD-D49296D5EBC7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资料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6FB36D-852D-4F17-A2D6-64E5FB49C8D4}" type="parTrans" cxnId="{1A3C547E-3FEE-4065-8D2F-501316493CCA}">
      <dgm:prSet/>
      <dgm:spPr/>
      <dgm:t>
        <a:bodyPr/>
        <a:lstStyle/>
        <a:p>
          <a:endParaRPr lang="en-US" sz="1600"/>
        </a:p>
      </dgm:t>
    </dgm:pt>
    <dgm:pt modelId="{4304524E-7A39-43BD-A1CB-9C71FF9E6AF6}" type="sibTrans" cxnId="{1A3C547E-3FEE-4065-8D2F-501316493CCA}">
      <dgm:prSet/>
      <dgm:spPr/>
      <dgm:t>
        <a:bodyPr/>
        <a:lstStyle/>
        <a:p>
          <a:endParaRPr lang="en-US" sz="1600"/>
        </a:p>
      </dgm:t>
    </dgm:pt>
    <dgm:pt modelId="{6CAD3F93-021C-4709-97F7-A22588126692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元素类库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AD46BE-9C58-4D75-AE67-EC589BA496C0}" type="parTrans" cxnId="{57932C1C-D8CC-4411-A3CA-E34CE2D6509D}">
      <dgm:prSet/>
      <dgm:spPr/>
      <dgm:t>
        <a:bodyPr/>
        <a:lstStyle/>
        <a:p>
          <a:endParaRPr lang="en-US" sz="1600"/>
        </a:p>
      </dgm:t>
    </dgm:pt>
    <dgm:pt modelId="{21E5BD7F-DE70-44D2-A313-C9224B5025C0}" type="sibTrans" cxnId="{57932C1C-D8CC-4411-A3CA-E34CE2D6509D}">
      <dgm:prSet/>
      <dgm:spPr/>
      <dgm:t>
        <a:bodyPr/>
        <a:lstStyle/>
        <a:p>
          <a:endParaRPr lang="en-US" sz="1600"/>
        </a:p>
      </dgm:t>
    </dgm:pt>
    <dgm:pt modelId="{D39AC9C9-99D6-469D-82A9-FC821B8D8BFA}" type="pres">
      <dgm:prSet presAssocID="{759CE386-B2C2-4B6F-9CB3-51EDDDD8D3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31CB0DF-4933-4B5B-BD40-AEE8838C0F72}" type="pres">
      <dgm:prSet presAssocID="{8F18E29A-0A28-49FB-B887-1DF83C5CB128}" presName="vertOne" presStyleCnt="0"/>
      <dgm:spPr/>
    </dgm:pt>
    <dgm:pt modelId="{A730811C-2D1C-47E8-80C4-C5BD175760F5}" type="pres">
      <dgm:prSet presAssocID="{8F18E29A-0A28-49FB-B887-1DF83C5CB128}" presName="txOne" presStyleLbl="node0" presStyleIdx="0" presStyleCnt="1">
        <dgm:presLayoutVars>
          <dgm:chPref val="3"/>
        </dgm:presLayoutVars>
      </dgm:prSet>
      <dgm:spPr/>
    </dgm:pt>
    <dgm:pt modelId="{1808A4CF-18BB-4A58-ABA0-8FAB2D154441}" type="pres">
      <dgm:prSet presAssocID="{8F18E29A-0A28-49FB-B887-1DF83C5CB128}" presName="parTransOne" presStyleCnt="0"/>
      <dgm:spPr/>
    </dgm:pt>
    <dgm:pt modelId="{A47F7B65-5746-473D-B947-B71D6B0D472E}" type="pres">
      <dgm:prSet presAssocID="{8F18E29A-0A28-49FB-B887-1DF83C5CB128}" presName="horzOne" presStyleCnt="0"/>
      <dgm:spPr/>
    </dgm:pt>
    <dgm:pt modelId="{A098773A-CF62-4590-B020-C6E9F1D42DA2}" type="pres">
      <dgm:prSet presAssocID="{661F8929-F1E6-4740-B2A8-868EFF96F7D3}" presName="vertTwo" presStyleCnt="0"/>
      <dgm:spPr/>
    </dgm:pt>
    <dgm:pt modelId="{2DF0ABB6-4874-4400-951D-9906554E2D5E}" type="pres">
      <dgm:prSet presAssocID="{661F8929-F1E6-4740-B2A8-868EFF96F7D3}" presName="txTwo" presStyleLbl="node2" presStyleIdx="0" presStyleCnt="3">
        <dgm:presLayoutVars>
          <dgm:chPref val="3"/>
        </dgm:presLayoutVars>
      </dgm:prSet>
      <dgm:spPr/>
    </dgm:pt>
    <dgm:pt modelId="{E4FB5434-07AE-4927-989D-E204D57D0185}" type="pres">
      <dgm:prSet presAssocID="{661F8929-F1E6-4740-B2A8-868EFF96F7D3}" presName="parTransTwo" presStyleCnt="0"/>
      <dgm:spPr/>
    </dgm:pt>
    <dgm:pt modelId="{8F6F9FDD-BCA3-44EB-BE2C-63E699D24903}" type="pres">
      <dgm:prSet presAssocID="{661F8929-F1E6-4740-B2A8-868EFF96F7D3}" presName="horzTwo" presStyleCnt="0"/>
      <dgm:spPr/>
    </dgm:pt>
    <dgm:pt modelId="{9021FB4A-C146-4DBA-A55D-42869483B011}" type="pres">
      <dgm:prSet presAssocID="{11D28278-EF01-464E-9D31-5752593F005C}" presName="vertThree" presStyleCnt="0"/>
      <dgm:spPr/>
    </dgm:pt>
    <dgm:pt modelId="{B475AC63-B8AD-4A3E-BE8A-AFB92565F13B}" type="pres">
      <dgm:prSet presAssocID="{11D28278-EF01-464E-9D31-5752593F005C}" presName="txThree" presStyleLbl="node3" presStyleIdx="0" presStyleCnt="4">
        <dgm:presLayoutVars>
          <dgm:chPref val="3"/>
        </dgm:presLayoutVars>
      </dgm:prSet>
      <dgm:spPr/>
    </dgm:pt>
    <dgm:pt modelId="{31E8AFD4-D7BB-4739-AC9B-17B605BFD367}" type="pres">
      <dgm:prSet presAssocID="{11D28278-EF01-464E-9D31-5752593F005C}" presName="horzThree" presStyleCnt="0"/>
      <dgm:spPr/>
    </dgm:pt>
    <dgm:pt modelId="{B0A2FB46-8928-44B9-86FC-B6F06944C9A4}" type="pres">
      <dgm:prSet presAssocID="{EFE7E64F-2E4C-42EE-9DDE-502D1ECBDCC0}" presName="sibSpaceThree" presStyleCnt="0"/>
      <dgm:spPr/>
    </dgm:pt>
    <dgm:pt modelId="{1A6A142B-24FC-45A6-8AB0-C152CBB4421D}" type="pres">
      <dgm:prSet presAssocID="{B992A807-2F47-4EB6-B8B9-49B215B7AFE1}" presName="vertThree" presStyleCnt="0"/>
      <dgm:spPr/>
    </dgm:pt>
    <dgm:pt modelId="{68DBA7F5-0869-4822-AA22-9CA1C17EB988}" type="pres">
      <dgm:prSet presAssocID="{B992A807-2F47-4EB6-B8B9-49B215B7AFE1}" presName="txThree" presStyleLbl="node3" presStyleIdx="1" presStyleCnt="4">
        <dgm:presLayoutVars>
          <dgm:chPref val="3"/>
        </dgm:presLayoutVars>
      </dgm:prSet>
      <dgm:spPr/>
    </dgm:pt>
    <dgm:pt modelId="{1169C81C-5425-4F3B-B0E9-CF2E03C7362F}" type="pres">
      <dgm:prSet presAssocID="{B992A807-2F47-4EB6-B8B9-49B215B7AFE1}" presName="horzThree" presStyleCnt="0"/>
      <dgm:spPr/>
    </dgm:pt>
    <dgm:pt modelId="{67F4F58B-69AF-4FDA-819F-4CC864447C11}" type="pres">
      <dgm:prSet presAssocID="{15303E20-45AC-4526-BA5C-B117DDA0FA5E}" presName="sibSpaceTwo" presStyleCnt="0"/>
      <dgm:spPr/>
    </dgm:pt>
    <dgm:pt modelId="{72F81E8A-3946-4DD7-B277-CE88B1ECCEE8}" type="pres">
      <dgm:prSet presAssocID="{17E1871C-43F9-4360-AAA7-A46BE3CFBC91}" presName="vertTwo" presStyleCnt="0"/>
      <dgm:spPr/>
    </dgm:pt>
    <dgm:pt modelId="{3F59D68F-3A25-49B8-A458-E74B55C33BA0}" type="pres">
      <dgm:prSet presAssocID="{17E1871C-43F9-4360-AAA7-A46BE3CFBC91}" presName="txTwo" presStyleLbl="node2" presStyleIdx="1" presStyleCnt="3">
        <dgm:presLayoutVars>
          <dgm:chPref val="3"/>
        </dgm:presLayoutVars>
      </dgm:prSet>
      <dgm:spPr/>
    </dgm:pt>
    <dgm:pt modelId="{9284AA34-8873-4284-B41C-952B780318A6}" type="pres">
      <dgm:prSet presAssocID="{17E1871C-43F9-4360-AAA7-A46BE3CFBC91}" presName="parTransTwo" presStyleCnt="0"/>
      <dgm:spPr/>
    </dgm:pt>
    <dgm:pt modelId="{880DADAC-25FD-46A1-8AEE-34878B961CAC}" type="pres">
      <dgm:prSet presAssocID="{17E1871C-43F9-4360-AAA7-A46BE3CFBC91}" presName="horzTwo" presStyleCnt="0"/>
      <dgm:spPr/>
    </dgm:pt>
    <dgm:pt modelId="{CCE8BF6D-6C8F-4942-A37D-87016407361E}" type="pres">
      <dgm:prSet presAssocID="{8FE392CF-D670-4181-861D-0A11E2648854}" presName="vertThree" presStyleCnt="0"/>
      <dgm:spPr/>
    </dgm:pt>
    <dgm:pt modelId="{3F37D872-0258-49E1-80D4-36ACBB4AE565}" type="pres">
      <dgm:prSet presAssocID="{8FE392CF-D670-4181-861D-0A11E2648854}" presName="txThree" presStyleLbl="node3" presStyleIdx="2" presStyleCnt="4">
        <dgm:presLayoutVars>
          <dgm:chPref val="3"/>
        </dgm:presLayoutVars>
      </dgm:prSet>
      <dgm:spPr/>
    </dgm:pt>
    <dgm:pt modelId="{CF9AEB30-2F24-4FE2-BD2B-F673550D1672}" type="pres">
      <dgm:prSet presAssocID="{8FE392CF-D670-4181-861D-0A11E2648854}" presName="horzThree" presStyleCnt="0"/>
      <dgm:spPr/>
    </dgm:pt>
    <dgm:pt modelId="{79D3B763-5D5B-4698-89E7-8D3C8834A27F}" type="pres">
      <dgm:prSet presAssocID="{468C4AA0-D193-4EF8-B725-F1BF74A358A2}" presName="sibSpaceTwo" presStyleCnt="0"/>
      <dgm:spPr/>
    </dgm:pt>
    <dgm:pt modelId="{B2245A03-A39E-4E05-9971-3A4257B26CBA}" type="pres">
      <dgm:prSet presAssocID="{6CAD3F93-021C-4709-97F7-A22588126692}" presName="vertTwo" presStyleCnt="0"/>
      <dgm:spPr/>
    </dgm:pt>
    <dgm:pt modelId="{D16C8AD7-9BDF-4EB4-95EA-BDDF6BB833A0}" type="pres">
      <dgm:prSet presAssocID="{6CAD3F93-021C-4709-97F7-A22588126692}" presName="txTwo" presStyleLbl="node2" presStyleIdx="2" presStyleCnt="3">
        <dgm:presLayoutVars>
          <dgm:chPref val="3"/>
        </dgm:presLayoutVars>
      </dgm:prSet>
      <dgm:spPr/>
    </dgm:pt>
    <dgm:pt modelId="{75011DDA-D777-454E-AC0B-2823897930BA}" type="pres">
      <dgm:prSet presAssocID="{6CAD3F93-021C-4709-97F7-A22588126692}" presName="parTransTwo" presStyleCnt="0"/>
      <dgm:spPr/>
    </dgm:pt>
    <dgm:pt modelId="{2BFD3B08-55AD-49F1-84EF-C7B91740DABD}" type="pres">
      <dgm:prSet presAssocID="{6CAD3F93-021C-4709-97F7-A22588126692}" presName="horzTwo" presStyleCnt="0"/>
      <dgm:spPr/>
    </dgm:pt>
    <dgm:pt modelId="{529A2EEA-E911-4ADB-8B99-D3F60A8F8A62}" type="pres">
      <dgm:prSet presAssocID="{5755F1BE-1BF1-4F35-9ECD-D49296D5EBC7}" presName="vertThree" presStyleCnt="0"/>
      <dgm:spPr/>
    </dgm:pt>
    <dgm:pt modelId="{0D984F4B-06F2-45A4-B0D5-F6FBBF791858}" type="pres">
      <dgm:prSet presAssocID="{5755F1BE-1BF1-4F35-9ECD-D49296D5EBC7}" presName="txThree" presStyleLbl="node3" presStyleIdx="3" presStyleCnt="4">
        <dgm:presLayoutVars>
          <dgm:chPref val="3"/>
        </dgm:presLayoutVars>
      </dgm:prSet>
      <dgm:spPr/>
    </dgm:pt>
    <dgm:pt modelId="{EC02FE31-1054-40A6-A2BD-36C2772A38D0}" type="pres">
      <dgm:prSet presAssocID="{5755F1BE-1BF1-4F35-9ECD-D49296D5EBC7}" presName="horzThree" presStyleCnt="0"/>
      <dgm:spPr/>
    </dgm:pt>
  </dgm:ptLst>
  <dgm:cxnLst>
    <dgm:cxn modelId="{2C24F901-937A-458B-9B73-C933529AFBCB}" type="presOf" srcId="{8FE392CF-D670-4181-861D-0A11E2648854}" destId="{3F37D872-0258-49E1-80D4-36ACBB4AE565}" srcOrd="0" destOrd="0" presId="urn:microsoft.com/office/officeart/2005/8/layout/architecture"/>
    <dgm:cxn modelId="{F212A617-05A5-49BA-AEFC-DAA4F005F611}" srcId="{661F8929-F1E6-4740-B2A8-868EFF96F7D3}" destId="{B992A807-2F47-4EB6-B8B9-49B215B7AFE1}" srcOrd="1" destOrd="0" parTransId="{45ACD21C-1E31-4230-91D4-F1C425FC3D6F}" sibTransId="{0DAF5A97-0DF9-4830-850E-89113E9F4537}"/>
    <dgm:cxn modelId="{57932C1C-D8CC-4411-A3CA-E34CE2D6509D}" srcId="{8F18E29A-0A28-49FB-B887-1DF83C5CB128}" destId="{6CAD3F93-021C-4709-97F7-A22588126692}" srcOrd="2" destOrd="0" parTransId="{64AD46BE-9C58-4D75-AE67-EC589BA496C0}" sibTransId="{21E5BD7F-DE70-44D2-A313-C9224B5025C0}"/>
    <dgm:cxn modelId="{B5CD1E42-11C1-407F-80C1-3223D94D9AB1}" srcId="{8F18E29A-0A28-49FB-B887-1DF83C5CB128}" destId="{17E1871C-43F9-4360-AAA7-A46BE3CFBC91}" srcOrd="1" destOrd="0" parTransId="{131EA774-228B-4E68-BABF-F0022E84B1FE}" sibTransId="{468C4AA0-D193-4EF8-B725-F1BF74A358A2}"/>
    <dgm:cxn modelId="{5AEF6154-A530-4433-941C-D213C727E8A3}" type="presOf" srcId="{661F8929-F1E6-4740-B2A8-868EFF96F7D3}" destId="{2DF0ABB6-4874-4400-951D-9906554E2D5E}" srcOrd="0" destOrd="0" presId="urn:microsoft.com/office/officeart/2005/8/layout/architecture"/>
    <dgm:cxn modelId="{E4BED47B-DF80-4B30-A39A-4D70BA58F96C}" srcId="{759CE386-B2C2-4B6F-9CB3-51EDDDD8D305}" destId="{8F18E29A-0A28-49FB-B887-1DF83C5CB128}" srcOrd="0" destOrd="0" parTransId="{6AF39CD3-AD49-46E1-89EF-AC59B4557B24}" sibTransId="{47BDD9DC-C721-4B28-BB34-7EC6BAD8A78F}"/>
    <dgm:cxn modelId="{1A3C547E-3FEE-4065-8D2F-501316493CCA}" srcId="{6CAD3F93-021C-4709-97F7-A22588126692}" destId="{5755F1BE-1BF1-4F35-9ECD-D49296D5EBC7}" srcOrd="0" destOrd="0" parTransId="{9E6FB36D-852D-4F17-A2D6-64E5FB49C8D4}" sibTransId="{4304524E-7A39-43BD-A1CB-9C71FF9E6AF6}"/>
    <dgm:cxn modelId="{46CD4E9A-1165-4470-B192-078FFB929DEC}" srcId="{8F18E29A-0A28-49FB-B887-1DF83C5CB128}" destId="{661F8929-F1E6-4740-B2A8-868EFF96F7D3}" srcOrd="0" destOrd="0" parTransId="{BEE01A75-8591-4077-A809-2F3758CF5565}" sibTransId="{15303E20-45AC-4526-BA5C-B117DDA0FA5E}"/>
    <dgm:cxn modelId="{C23A939E-555E-4B36-97D5-9BCE9FA334CA}" type="presOf" srcId="{5755F1BE-1BF1-4F35-9ECD-D49296D5EBC7}" destId="{0D984F4B-06F2-45A4-B0D5-F6FBBF791858}" srcOrd="0" destOrd="0" presId="urn:microsoft.com/office/officeart/2005/8/layout/architecture"/>
    <dgm:cxn modelId="{2368B79E-47E8-406C-B552-229B23A05242}" type="presOf" srcId="{759CE386-B2C2-4B6F-9CB3-51EDDDD8D305}" destId="{D39AC9C9-99D6-469D-82A9-FC821B8D8BFA}" srcOrd="0" destOrd="0" presId="urn:microsoft.com/office/officeart/2005/8/layout/architecture"/>
    <dgm:cxn modelId="{4AA4D2BF-37FE-47C0-B167-94F6F53D0E6C}" type="presOf" srcId="{6CAD3F93-021C-4709-97F7-A22588126692}" destId="{D16C8AD7-9BDF-4EB4-95EA-BDDF6BB833A0}" srcOrd="0" destOrd="0" presId="urn:microsoft.com/office/officeart/2005/8/layout/architecture"/>
    <dgm:cxn modelId="{B2B3B4C1-E9FC-47EA-8480-AA7683550C31}" type="presOf" srcId="{17E1871C-43F9-4360-AAA7-A46BE3CFBC91}" destId="{3F59D68F-3A25-49B8-A458-E74B55C33BA0}" srcOrd="0" destOrd="0" presId="urn:microsoft.com/office/officeart/2005/8/layout/architecture"/>
    <dgm:cxn modelId="{A58970C4-5310-410E-A8AC-1775207D793E}" srcId="{17E1871C-43F9-4360-AAA7-A46BE3CFBC91}" destId="{8FE392CF-D670-4181-861D-0A11E2648854}" srcOrd="0" destOrd="0" parTransId="{87327AB0-DE28-47EC-9B17-AB3B63CE7160}" sibTransId="{DD95066D-477B-4230-B0FF-166837470066}"/>
    <dgm:cxn modelId="{2E9BEECA-274B-4D9D-992E-2C57499AF409}" srcId="{661F8929-F1E6-4740-B2A8-868EFF96F7D3}" destId="{11D28278-EF01-464E-9D31-5752593F005C}" srcOrd="0" destOrd="0" parTransId="{6DAC125C-95DE-4381-864D-6144C84AA91C}" sibTransId="{EFE7E64F-2E4C-42EE-9DDE-502D1ECBDCC0}"/>
    <dgm:cxn modelId="{98A7C6D3-0D3C-4EDC-9543-56B79AEF850A}" type="presOf" srcId="{8F18E29A-0A28-49FB-B887-1DF83C5CB128}" destId="{A730811C-2D1C-47E8-80C4-C5BD175760F5}" srcOrd="0" destOrd="0" presId="urn:microsoft.com/office/officeart/2005/8/layout/architecture"/>
    <dgm:cxn modelId="{CE5815F9-66DB-4143-8DDB-FD9D1849BC0A}" type="presOf" srcId="{B992A807-2F47-4EB6-B8B9-49B215B7AFE1}" destId="{68DBA7F5-0869-4822-AA22-9CA1C17EB988}" srcOrd="0" destOrd="0" presId="urn:microsoft.com/office/officeart/2005/8/layout/architecture"/>
    <dgm:cxn modelId="{AFD256FA-4EE8-40F9-95A5-F4DCB233F543}" type="presOf" srcId="{11D28278-EF01-464E-9D31-5752593F005C}" destId="{B475AC63-B8AD-4A3E-BE8A-AFB92565F13B}" srcOrd="0" destOrd="0" presId="urn:microsoft.com/office/officeart/2005/8/layout/architecture"/>
    <dgm:cxn modelId="{60AA7C6B-7784-4710-8D70-0BDC25D3B0D5}" type="presParOf" srcId="{D39AC9C9-99D6-469D-82A9-FC821B8D8BFA}" destId="{431CB0DF-4933-4B5B-BD40-AEE8838C0F72}" srcOrd="0" destOrd="0" presId="urn:microsoft.com/office/officeart/2005/8/layout/architecture"/>
    <dgm:cxn modelId="{53A2DA8F-93D1-4C63-B22C-F7EE577EDD0A}" type="presParOf" srcId="{431CB0DF-4933-4B5B-BD40-AEE8838C0F72}" destId="{A730811C-2D1C-47E8-80C4-C5BD175760F5}" srcOrd="0" destOrd="0" presId="urn:microsoft.com/office/officeart/2005/8/layout/architecture"/>
    <dgm:cxn modelId="{A2630599-9673-44DA-90B2-92978C20BE94}" type="presParOf" srcId="{431CB0DF-4933-4B5B-BD40-AEE8838C0F72}" destId="{1808A4CF-18BB-4A58-ABA0-8FAB2D154441}" srcOrd="1" destOrd="0" presId="urn:microsoft.com/office/officeart/2005/8/layout/architecture"/>
    <dgm:cxn modelId="{A1A5F1DE-A984-4670-95D0-F01045DD535D}" type="presParOf" srcId="{431CB0DF-4933-4B5B-BD40-AEE8838C0F72}" destId="{A47F7B65-5746-473D-B947-B71D6B0D472E}" srcOrd="2" destOrd="0" presId="urn:microsoft.com/office/officeart/2005/8/layout/architecture"/>
    <dgm:cxn modelId="{D5FBB7D0-4411-4C70-8718-46494E5D5EE3}" type="presParOf" srcId="{A47F7B65-5746-473D-B947-B71D6B0D472E}" destId="{A098773A-CF62-4590-B020-C6E9F1D42DA2}" srcOrd="0" destOrd="0" presId="urn:microsoft.com/office/officeart/2005/8/layout/architecture"/>
    <dgm:cxn modelId="{5EA28281-38FC-48F2-8B3F-E6A348B6E7D9}" type="presParOf" srcId="{A098773A-CF62-4590-B020-C6E9F1D42DA2}" destId="{2DF0ABB6-4874-4400-951D-9906554E2D5E}" srcOrd="0" destOrd="0" presId="urn:microsoft.com/office/officeart/2005/8/layout/architecture"/>
    <dgm:cxn modelId="{E7D86EFA-A71A-4441-9E78-7723318AEB54}" type="presParOf" srcId="{A098773A-CF62-4590-B020-C6E9F1D42DA2}" destId="{E4FB5434-07AE-4927-989D-E204D57D0185}" srcOrd="1" destOrd="0" presId="urn:microsoft.com/office/officeart/2005/8/layout/architecture"/>
    <dgm:cxn modelId="{4D02991E-0F60-4CE6-AD1C-2E6303747C56}" type="presParOf" srcId="{A098773A-CF62-4590-B020-C6E9F1D42DA2}" destId="{8F6F9FDD-BCA3-44EB-BE2C-63E699D24903}" srcOrd="2" destOrd="0" presId="urn:microsoft.com/office/officeart/2005/8/layout/architecture"/>
    <dgm:cxn modelId="{3F593FB2-7556-498D-9F3D-7E588B82699C}" type="presParOf" srcId="{8F6F9FDD-BCA3-44EB-BE2C-63E699D24903}" destId="{9021FB4A-C146-4DBA-A55D-42869483B011}" srcOrd="0" destOrd="0" presId="urn:microsoft.com/office/officeart/2005/8/layout/architecture"/>
    <dgm:cxn modelId="{B2B93EB4-25C7-499C-A76C-9752E9F07337}" type="presParOf" srcId="{9021FB4A-C146-4DBA-A55D-42869483B011}" destId="{B475AC63-B8AD-4A3E-BE8A-AFB92565F13B}" srcOrd="0" destOrd="0" presId="urn:microsoft.com/office/officeart/2005/8/layout/architecture"/>
    <dgm:cxn modelId="{3A299AEB-7A5B-4DAD-B9F9-86568487BBF4}" type="presParOf" srcId="{9021FB4A-C146-4DBA-A55D-42869483B011}" destId="{31E8AFD4-D7BB-4739-AC9B-17B605BFD367}" srcOrd="1" destOrd="0" presId="urn:microsoft.com/office/officeart/2005/8/layout/architecture"/>
    <dgm:cxn modelId="{6D488100-CD91-4167-97B1-05E90B071816}" type="presParOf" srcId="{8F6F9FDD-BCA3-44EB-BE2C-63E699D24903}" destId="{B0A2FB46-8928-44B9-86FC-B6F06944C9A4}" srcOrd="1" destOrd="0" presId="urn:microsoft.com/office/officeart/2005/8/layout/architecture"/>
    <dgm:cxn modelId="{3EC1C74F-CAA5-4CB4-86CD-A3438C8DB364}" type="presParOf" srcId="{8F6F9FDD-BCA3-44EB-BE2C-63E699D24903}" destId="{1A6A142B-24FC-45A6-8AB0-C152CBB4421D}" srcOrd="2" destOrd="0" presId="urn:microsoft.com/office/officeart/2005/8/layout/architecture"/>
    <dgm:cxn modelId="{A4066310-7281-40E9-835E-10A8A1DF1634}" type="presParOf" srcId="{1A6A142B-24FC-45A6-8AB0-C152CBB4421D}" destId="{68DBA7F5-0869-4822-AA22-9CA1C17EB988}" srcOrd="0" destOrd="0" presId="urn:microsoft.com/office/officeart/2005/8/layout/architecture"/>
    <dgm:cxn modelId="{7C4E846D-9931-4329-ACEC-C94E5A221EDB}" type="presParOf" srcId="{1A6A142B-24FC-45A6-8AB0-C152CBB4421D}" destId="{1169C81C-5425-4F3B-B0E9-CF2E03C7362F}" srcOrd="1" destOrd="0" presId="urn:microsoft.com/office/officeart/2005/8/layout/architecture"/>
    <dgm:cxn modelId="{021D046D-8575-4D3A-9423-97F0B6EF802B}" type="presParOf" srcId="{A47F7B65-5746-473D-B947-B71D6B0D472E}" destId="{67F4F58B-69AF-4FDA-819F-4CC864447C11}" srcOrd="1" destOrd="0" presId="urn:microsoft.com/office/officeart/2005/8/layout/architecture"/>
    <dgm:cxn modelId="{DA96795C-23F3-444C-8AE5-636026180579}" type="presParOf" srcId="{A47F7B65-5746-473D-B947-B71D6B0D472E}" destId="{72F81E8A-3946-4DD7-B277-CE88B1ECCEE8}" srcOrd="2" destOrd="0" presId="urn:microsoft.com/office/officeart/2005/8/layout/architecture"/>
    <dgm:cxn modelId="{C001E740-CFA7-442B-AF09-4C703FAFE1E3}" type="presParOf" srcId="{72F81E8A-3946-4DD7-B277-CE88B1ECCEE8}" destId="{3F59D68F-3A25-49B8-A458-E74B55C33BA0}" srcOrd="0" destOrd="0" presId="urn:microsoft.com/office/officeart/2005/8/layout/architecture"/>
    <dgm:cxn modelId="{EA4ECE0B-4402-45F4-B2F9-5D2F21A7AC93}" type="presParOf" srcId="{72F81E8A-3946-4DD7-B277-CE88B1ECCEE8}" destId="{9284AA34-8873-4284-B41C-952B780318A6}" srcOrd="1" destOrd="0" presId="urn:microsoft.com/office/officeart/2005/8/layout/architecture"/>
    <dgm:cxn modelId="{D007BCB5-D5B3-481C-89EF-F24FA10BEF8F}" type="presParOf" srcId="{72F81E8A-3946-4DD7-B277-CE88B1ECCEE8}" destId="{880DADAC-25FD-46A1-8AEE-34878B961CAC}" srcOrd="2" destOrd="0" presId="urn:microsoft.com/office/officeart/2005/8/layout/architecture"/>
    <dgm:cxn modelId="{E0BBB946-0DD4-4D43-B263-5A22D50F78BA}" type="presParOf" srcId="{880DADAC-25FD-46A1-8AEE-34878B961CAC}" destId="{CCE8BF6D-6C8F-4942-A37D-87016407361E}" srcOrd="0" destOrd="0" presId="urn:microsoft.com/office/officeart/2005/8/layout/architecture"/>
    <dgm:cxn modelId="{BDD7D6DA-FA4E-40A5-B037-691FE8F89268}" type="presParOf" srcId="{CCE8BF6D-6C8F-4942-A37D-87016407361E}" destId="{3F37D872-0258-49E1-80D4-36ACBB4AE565}" srcOrd="0" destOrd="0" presId="urn:microsoft.com/office/officeart/2005/8/layout/architecture"/>
    <dgm:cxn modelId="{FE4F6601-4A8F-4187-822B-849C92EDEF3F}" type="presParOf" srcId="{CCE8BF6D-6C8F-4942-A37D-87016407361E}" destId="{CF9AEB30-2F24-4FE2-BD2B-F673550D1672}" srcOrd="1" destOrd="0" presId="urn:microsoft.com/office/officeart/2005/8/layout/architecture"/>
    <dgm:cxn modelId="{686C639A-0D0F-4158-BDD3-E3A05D74FCB9}" type="presParOf" srcId="{A47F7B65-5746-473D-B947-B71D6B0D472E}" destId="{79D3B763-5D5B-4698-89E7-8D3C8834A27F}" srcOrd="3" destOrd="0" presId="urn:microsoft.com/office/officeart/2005/8/layout/architecture"/>
    <dgm:cxn modelId="{A08187DB-BDFB-40E0-B3B0-DC90DB8016BB}" type="presParOf" srcId="{A47F7B65-5746-473D-B947-B71D6B0D472E}" destId="{B2245A03-A39E-4E05-9971-3A4257B26CBA}" srcOrd="4" destOrd="0" presId="urn:microsoft.com/office/officeart/2005/8/layout/architecture"/>
    <dgm:cxn modelId="{108F050B-7F30-440F-9C44-82A208C152A5}" type="presParOf" srcId="{B2245A03-A39E-4E05-9971-3A4257B26CBA}" destId="{D16C8AD7-9BDF-4EB4-95EA-BDDF6BB833A0}" srcOrd="0" destOrd="0" presId="urn:microsoft.com/office/officeart/2005/8/layout/architecture"/>
    <dgm:cxn modelId="{05D55459-F7E2-4672-B7C8-5632549A0065}" type="presParOf" srcId="{B2245A03-A39E-4E05-9971-3A4257B26CBA}" destId="{75011DDA-D777-454E-AC0B-2823897930BA}" srcOrd="1" destOrd="0" presId="urn:microsoft.com/office/officeart/2005/8/layout/architecture"/>
    <dgm:cxn modelId="{19958F79-6787-46FE-BA85-4662B1E9E012}" type="presParOf" srcId="{B2245A03-A39E-4E05-9971-3A4257B26CBA}" destId="{2BFD3B08-55AD-49F1-84EF-C7B91740DABD}" srcOrd="2" destOrd="0" presId="urn:microsoft.com/office/officeart/2005/8/layout/architecture"/>
    <dgm:cxn modelId="{8E66CAF3-0AB6-465E-BA72-288F0D5546B0}" type="presParOf" srcId="{2BFD3B08-55AD-49F1-84EF-C7B91740DABD}" destId="{529A2EEA-E911-4ADB-8B99-D3F60A8F8A62}" srcOrd="0" destOrd="0" presId="urn:microsoft.com/office/officeart/2005/8/layout/architecture"/>
    <dgm:cxn modelId="{79760C5F-6A19-4204-A973-C74AEE034577}" type="presParOf" srcId="{529A2EEA-E911-4ADB-8B99-D3F60A8F8A62}" destId="{0D984F4B-06F2-45A4-B0D5-F6FBBF791858}" srcOrd="0" destOrd="0" presId="urn:microsoft.com/office/officeart/2005/8/layout/architecture"/>
    <dgm:cxn modelId="{9D1DCDCB-C6B0-451D-AA14-643CD9DBCC6F}" type="presParOf" srcId="{529A2EEA-E911-4ADB-8B99-D3F60A8F8A62}" destId="{EC02FE31-1054-40A6-A2BD-36C2772A38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D7F9B94-C51A-4E85-A1D6-3BFFDC0B4790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>
        <a:scene3d>
          <a:camera prst="isometricBottomDown"/>
          <a:lightRig rig="threePt" dir="t"/>
        </a:scene3d>
      </dgm:spPr>
      <dgm:t>
        <a:bodyPr/>
        <a:lstStyle/>
        <a:p>
          <a:endParaRPr lang="en-US"/>
        </a:p>
      </dgm:t>
    </dgm:pt>
    <dgm:pt modelId="{306EDD25-F55F-471A-AE3D-7BDA9B3E34E2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98B215-F7E5-4399-A74D-9D3BBE76BECC}" type="parTrans" cxnId="{0A576561-FC2B-47CA-B8F8-8FBFF70232B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A36495-910F-4FBA-924E-544103F9B248}" type="sibTrans" cxnId="{0A576561-FC2B-47CA-B8F8-8FBFF70232B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65C687-0C48-4DFE-805A-95ECC426E7B5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状态数值（五元组）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F6ABFA-4404-437F-B8CA-66031DB5A4F3}" type="parTrans" cxnId="{EE9737AB-F397-40C2-B6AF-BB2C070BA74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743B55-58C2-44D0-B029-10B877D26D27}" type="sibTrans" cxnId="{EE9737AB-F397-40C2-B6AF-BB2C070BA74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0886A0-E1E3-4470-B469-13EF66860C46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512087-892A-4D85-85B3-20B8E26BD34F}" type="parTrans" cxnId="{B82B804B-99B8-4E94-B911-0EB749CD467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04D056-8004-4DB6-8985-2CBE3EE48603}" type="sibTrans" cxnId="{B82B804B-99B8-4E94-B911-0EB749CD467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4BEB0F-7D1D-4EC4-B670-A2ECCB68702E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外部资源（动画、音效）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22C557-AB91-433B-AA8E-CA03416A4690}" type="parTrans" cxnId="{EC3E82AF-679F-48F1-B831-701A03FEFCF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7C15E5-FEDF-486F-8242-0C4513017C90}" type="sibTrans" cxnId="{EC3E82AF-679F-48F1-B831-701A03FEFCF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0CBFE0-8EB4-4E24-B028-7FED3B1B4880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基本属性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DADA27-34D4-4FD1-A698-5948A7DDF52B}" type="parTrans" cxnId="{70445C75-DF0C-465F-B9C5-3F15547F24D0}">
      <dgm:prSet/>
      <dgm:spPr/>
      <dgm:t>
        <a:bodyPr/>
        <a:lstStyle/>
        <a:p>
          <a:endParaRPr lang="en-US"/>
        </a:p>
      </dgm:t>
    </dgm:pt>
    <dgm:pt modelId="{22BA016C-72BF-450B-BDA6-64A58283150C}" type="sibTrans" cxnId="{70445C75-DF0C-465F-B9C5-3F15547F24D0}">
      <dgm:prSet/>
      <dgm:spPr/>
      <dgm:t>
        <a:bodyPr/>
        <a:lstStyle/>
        <a:p>
          <a:endParaRPr lang="en-US"/>
        </a:p>
      </dgm:t>
    </dgm:pt>
    <dgm:pt modelId="{54286213-D008-466B-B38B-28328C5B900C}" type="pres">
      <dgm:prSet presAssocID="{ED7F9B94-C51A-4E85-A1D6-3BFFDC0B4790}" presName="vert0" presStyleCnt="0">
        <dgm:presLayoutVars>
          <dgm:dir/>
          <dgm:animOne val="branch"/>
          <dgm:animLvl val="lvl"/>
        </dgm:presLayoutVars>
      </dgm:prSet>
      <dgm:spPr/>
    </dgm:pt>
    <dgm:pt modelId="{FA293620-8E4A-4DBD-B543-07364187ACC2}" type="pres">
      <dgm:prSet presAssocID="{306EDD25-F55F-471A-AE3D-7BDA9B3E34E2}" presName="thickLine" presStyleLbl="alignNode1" presStyleIdx="0" presStyleCnt="1"/>
      <dgm:spPr/>
    </dgm:pt>
    <dgm:pt modelId="{9C7B8470-CE60-4028-9E03-B7E4FA9A2EA7}" type="pres">
      <dgm:prSet presAssocID="{306EDD25-F55F-471A-AE3D-7BDA9B3E34E2}" presName="horz1" presStyleCnt="0"/>
      <dgm:spPr/>
    </dgm:pt>
    <dgm:pt modelId="{91C6A4F9-A012-4B22-BDC0-239021F3E9C1}" type="pres">
      <dgm:prSet presAssocID="{306EDD25-F55F-471A-AE3D-7BDA9B3E34E2}" presName="tx1" presStyleLbl="revTx" presStyleIdx="0" presStyleCnt="5"/>
      <dgm:spPr/>
    </dgm:pt>
    <dgm:pt modelId="{83EEF5E6-E7C5-4807-8364-0F0993A56366}" type="pres">
      <dgm:prSet presAssocID="{306EDD25-F55F-471A-AE3D-7BDA9B3E34E2}" presName="vert1" presStyleCnt="0"/>
      <dgm:spPr/>
    </dgm:pt>
    <dgm:pt modelId="{68FB1F38-0625-44E7-A192-3E2575FC847E}" type="pres">
      <dgm:prSet presAssocID="{EA0CBFE0-8EB4-4E24-B028-7FED3B1B4880}" presName="vertSpace2a" presStyleCnt="0"/>
      <dgm:spPr/>
    </dgm:pt>
    <dgm:pt modelId="{2A56CFA0-E47E-41B2-B1D1-A5A8690D0245}" type="pres">
      <dgm:prSet presAssocID="{EA0CBFE0-8EB4-4E24-B028-7FED3B1B4880}" presName="horz2" presStyleCnt="0"/>
      <dgm:spPr/>
    </dgm:pt>
    <dgm:pt modelId="{9D20BE7F-1BFF-4E8C-A0B6-52DAFBCB0E43}" type="pres">
      <dgm:prSet presAssocID="{EA0CBFE0-8EB4-4E24-B028-7FED3B1B4880}" presName="horzSpace2" presStyleCnt="0"/>
      <dgm:spPr/>
    </dgm:pt>
    <dgm:pt modelId="{464F4212-2EF9-4E01-B2B9-32E590138325}" type="pres">
      <dgm:prSet presAssocID="{EA0CBFE0-8EB4-4E24-B028-7FED3B1B4880}" presName="tx2" presStyleLbl="revTx" presStyleIdx="1" presStyleCnt="5"/>
      <dgm:spPr/>
    </dgm:pt>
    <dgm:pt modelId="{FECB5830-F614-48B4-9430-72D4F2114479}" type="pres">
      <dgm:prSet presAssocID="{EA0CBFE0-8EB4-4E24-B028-7FED3B1B4880}" presName="vert2" presStyleCnt="0"/>
      <dgm:spPr/>
    </dgm:pt>
    <dgm:pt modelId="{CA98DACA-DB19-40C2-A554-7412FC1D840C}" type="pres">
      <dgm:prSet presAssocID="{EA0CBFE0-8EB4-4E24-B028-7FED3B1B4880}" presName="thinLine2b" presStyleLbl="callout" presStyleIdx="0" presStyleCnt="4"/>
      <dgm:spPr/>
    </dgm:pt>
    <dgm:pt modelId="{1DE2F1D3-63AD-4D1D-A92E-2AAD46A3F47D}" type="pres">
      <dgm:prSet presAssocID="{EA0CBFE0-8EB4-4E24-B028-7FED3B1B4880}" presName="vertSpace2b" presStyleCnt="0"/>
      <dgm:spPr/>
    </dgm:pt>
    <dgm:pt modelId="{914A5196-667D-41E6-97E0-3557727A75B5}" type="pres">
      <dgm:prSet presAssocID="{ED65C687-0C48-4DFE-805A-95ECC426E7B5}" presName="horz2" presStyleCnt="0"/>
      <dgm:spPr/>
    </dgm:pt>
    <dgm:pt modelId="{0CCE3D53-38BB-4A70-BFBB-EAC7BE03C0EE}" type="pres">
      <dgm:prSet presAssocID="{ED65C687-0C48-4DFE-805A-95ECC426E7B5}" presName="horzSpace2" presStyleCnt="0"/>
      <dgm:spPr/>
    </dgm:pt>
    <dgm:pt modelId="{32641C26-17E6-48F2-8021-A356ECE47808}" type="pres">
      <dgm:prSet presAssocID="{ED65C687-0C48-4DFE-805A-95ECC426E7B5}" presName="tx2" presStyleLbl="revTx" presStyleIdx="2" presStyleCnt="5"/>
      <dgm:spPr/>
    </dgm:pt>
    <dgm:pt modelId="{3C70F86C-10EE-4EFE-96B7-29D4282F43AD}" type="pres">
      <dgm:prSet presAssocID="{ED65C687-0C48-4DFE-805A-95ECC426E7B5}" presName="vert2" presStyleCnt="0"/>
      <dgm:spPr/>
    </dgm:pt>
    <dgm:pt modelId="{A71014CD-002C-4502-8BA2-8AA159689E85}" type="pres">
      <dgm:prSet presAssocID="{ED65C687-0C48-4DFE-805A-95ECC426E7B5}" presName="thinLine2b" presStyleLbl="callout" presStyleIdx="1" presStyleCnt="4"/>
      <dgm:spPr/>
    </dgm:pt>
    <dgm:pt modelId="{49E5908D-FFA5-4AA0-9F52-C52E60ED9730}" type="pres">
      <dgm:prSet presAssocID="{ED65C687-0C48-4DFE-805A-95ECC426E7B5}" presName="vertSpace2b" presStyleCnt="0"/>
      <dgm:spPr/>
    </dgm:pt>
    <dgm:pt modelId="{274FD30F-91C5-4E87-8D29-CAE9AE39EC86}" type="pres">
      <dgm:prSet presAssocID="{270886A0-E1E3-4470-B469-13EF66860C46}" presName="horz2" presStyleCnt="0"/>
      <dgm:spPr/>
    </dgm:pt>
    <dgm:pt modelId="{7D43FC09-524D-46BF-BAE1-E74BB9FAFF4B}" type="pres">
      <dgm:prSet presAssocID="{270886A0-E1E3-4470-B469-13EF66860C46}" presName="horzSpace2" presStyleCnt="0"/>
      <dgm:spPr/>
    </dgm:pt>
    <dgm:pt modelId="{9E340E25-3B08-4B94-97BD-865031DF7856}" type="pres">
      <dgm:prSet presAssocID="{270886A0-E1E3-4470-B469-13EF66860C46}" presName="tx2" presStyleLbl="revTx" presStyleIdx="3" presStyleCnt="5"/>
      <dgm:spPr/>
    </dgm:pt>
    <dgm:pt modelId="{7C66BE78-F975-42E7-AD9F-2BC30CA32C53}" type="pres">
      <dgm:prSet presAssocID="{270886A0-E1E3-4470-B469-13EF66860C46}" presName="vert2" presStyleCnt="0"/>
      <dgm:spPr/>
    </dgm:pt>
    <dgm:pt modelId="{52713CB6-86D5-4C23-B9E5-DF29C8E4A062}" type="pres">
      <dgm:prSet presAssocID="{270886A0-E1E3-4470-B469-13EF66860C46}" presName="thinLine2b" presStyleLbl="callout" presStyleIdx="2" presStyleCnt="4"/>
      <dgm:spPr/>
    </dgm:pt>
    <dgm:pt modelId="{452B87A0-F584-484C-9279-A2C55893CEF3}" type="pres">
      <dgm:prSet presAssocID="{270886A0-E1E3-4470-B469-13EF66860C46}" presName="vertSpace2b" presStyleCnt="0"/>
      <dgm:spPr/>
    </dgm:pt>
    <dgm:pt modelId="{125AA4CE-5E0E-41A5-89A5-5C1E9083FE90}" type="pres">
      <dgm:prSet presAssocID="{264BEB0F-7D1D-4EC4-B670-A2ECCB68702E}" presName="horz2" presStyleCnt="0"/>
      <dgm:spPr/>
    </dgm:pt>
    <dgm:pt modelId="{AB716CBC-EBEF-492B-BADB-56F5D3839216}" type="pres">
      <dgm:prSet presAssocID="{264BEB0F-7D1D-4EC4-B670-A2ECCB68702E}" presName="horzSpace2" presStyleCnt="0"/>
      <dgm:spPr/>
    </dgm:pt>
    <dgm:pt modelId="{5DADB1CD-741E-4179-A6EA-FE5A66318BB6}" type="pres">
      <dgm:prSet presAssocID="{264BEB0F-7D1D-4EC4-B670-A2ECCB68702E}" presName="tx2" presStyleLbl="revTx" presStyleIdx="4" presStyleCnt="5"/>
      <dgm:spPr/>
    </dgm:pt>
    <dgm:pt modelId="{B1B1B8D8-2224-44E0-A2C1-7BB6EA1ABC36}" type="pres">
      <dgm:prSet presAssocID="{264BEB0F-7D1D-4EC4-B670-A2ECCB68702E}" presName="vert2" presStyleCnt="0"/>
      <dgm:spPr/>
    </dgm:pt>
    <dgm:pt modelId="{13045944-B8C5-46AA-A5CB-A10DE6B158BA}" type="pres">
      <dgm:prSet presAssocID="{264BEB0F-7D1D-4EC4-B670-A2ECCB68702E}" presName="thinLine2b" presStyleLbl="callout" presStyleIdx="3" presStyleCnt="4"/>
      <dgm:spPr/>
    </dgm:pt>
    <dgm:pt modelId="{F9DED1BC-85E2-46DB-807A-DE0F790EA383}" type="pres">
      <dgm:prSet presAssocID="{264BEB0F-7D1D-4EC4-B670-A2ECCB68702E}" presName="vertSpace2b" presStyleCnt="0"/>
      <dgm:spPr/>
    </dgm:pt>
  </dgm:ptLst>
  <dgm:cxnLst>
    <dgm:cxn modelId="{F9EE7E09-1ADE-46E5-BCAA-EABA9641467D}" type="presOf" srcId="{270886A0-E1E3-4470-B469-13EF66860C46}" destId="{9E340E25-3B08-4B94-97BD-865031DF7856}" srcOrd="0" destOrd="0" presId="urn:microsoft.com/office/officeart/2008/layout/LinedList"/>
    <dgm:cxn modelId="{0A576561-FC2B-47CA-B8F8-8FBFF70232BE}" srcId="{ED7F9B94-C51A-4E85-A1D6-3BFFDC0B4790}" destId="{306EDD25-F55F-471A-AE3D-7BDA9B3E34E2}" srcOrd="0" destOrd="0" parTransId="{A398B215-F7E5-4399-A74D-9D3BBE76BECC}" sibTransId="{5CA36495-910F-4FBA-924E-544103F9B248}"/>
    <dgm:cxn modelId="{B82B804B-99B8-4E94-B911-0EB749CD467A}" srcId="{306EDD25-F55F-471A-AE3D-7BDA9B3E34E2}" destId="{270886A0-E1E3-4470-B469-13EF66860C46}" srcOrd="2" destOrd="0" parTransId="{7A512087-892A-4D85-85B3-20B8E26BD34F}" sibTransId="{4604D056-8004-4DB6-8985-2CBE3EE48603}"/>
    <dgm:cxn modelId="{70445C75-DF0C-465F-B9C5-3F15547F24D0}" srcId="{306EDD25-F55F-471A-AE3D-7BDA9B3E34E2}" destId="{EA0CBFE0-8EB4-4E24-B028-7FED3B1B4880}" srcOrd="0" destOrd="0" parTransId="{6BDADA27-34D4-4FD1-A698-5948A7DDF52B}" sibTransId="{22BA016C-72BF-450B-BDA6-64A58283150C}"/>
    <dgm:cxn modelId="{CA27A598-D6AF-40C8-AD4E-0C88903CC0F7}" type="presOf" srcId="{ED7F9B94-C51A-4E85-A1D6-3BFFDC0B4790}" destId="{54286213-D008-466B-B38B-28328C5B900C}" srcOrd="0" destOrd="0" presId="urn:microsoft.com/office/officeart/2008/layout/LinedList"/>
    <dgm:cxn modelId="{E0B4589E-7E6F-4EF0-81B7-348F0BBE9AAE}" type="presOf" srcId="{ED65C687-0C48-4DFE-805A-95ECC426E7B5}" destId="{32641C26-17E6-48F2-8021-A356ECE47808}" srcOrd="0" destOrd="0" presId="urn:microsoft.com/office/officeart/2008/layout/LinedList"/>
    <dgm:cxn modelId="{EE9737AB-F397-40C2-B6AF-BB2C070BA74D}" srcId="{306EDD25-F55F-471A-AE3D-7BDA9B3E34E2}" destId="{ED65C687-0C48-4DFE-805A-95ECC426E7B5}" srcOrd="1" destOrd="0" parTransId="{DBF6ABFA-4404-437F-B8CA-66031DB5A4F3}" sibTransId="{BF743B55-58C2-44D0-B029-10B877D26D27}"/>
    <dgm:cxn modelId="{EC3E82AF-679F-48F1-B831-701A03FEFCF5}" srcId="{306EDD25-F55F-471A-AE3D-7BDA9B3E34E2}" destId="{264BEB0F-7D1D-4EC4-B670-A2ECCB68702E}" srcOrd="3" destOrd="0" parTransId="{5422C557-AB91-433B-AA8E-CA03416A4690}" sibTransId="{E87C15E5-FEDF-486F-8242-0C4513017C90}"/>
    <dgm:cxn modelId="{766A36D6-72B2-44C6-8CFB-38B60FBEED3A}" type="presOf" srcId="{EA0CBFE0-8EB4-4E24-B028-7FED3B1B4880}" destId="{464F4212-2EF9-4E01-B2B9-32E590138325}" srcOrd="0" destOrd="0" presId="urn:microsoft.com/office/officeart/2008/layout/LinedList"/>
    <dgm:cxn modelId="{4B4070DC-8795-49F2-8129-285942C42E81}" type="presOf" srcId="{264BEB0F-7D1D-4EC4-B670-A2ECCB68702E}" destId="{5DADB1CD-741E-4179-A6EA-FE5A66318BB6}" srcOrd="0" destOrd="0" presId="urn:microsoft.com/office/officeart/2008/layout/LinedList"/>
    <dgm:cxn modelId="{F58182F3-42C6-4C5B-B121-2A0CE959FC6F}" type="presOf" srcId="{306EDD25-F55F-471A-AE3D-7BDA9B3E34E2}" destId="{91C6A4F9-A012-4B22-BDC0-239021F3E9C1}" srcOrd="0" destOrd="0" presId="urn:microsoft.com/office/officeart/2008/layout/LinedList"/>
    <dgm:cxn modelId="{E9CAE58B-6F3D-4F04-89CF-0789581C5206}" type="presParOf" srcId="{54286213-D008-466B-B38B-28328C5B900C}" destId="{FA293620-8E4A-4DBD-B543-07364187ACC2}" srcOrd="0" destOrd="0" presId="urn:microsoft.com/office/officeart/2008/layout/LinedList"/>
    <dgm:cxn modelId="{85AA8B89-07B7-49D2-9D0B-C2FAE00B20F1}" type="presParOf" srcId="{54286213-D008-466B-B38B-28328C5B900C}" destId="{9C7B8470-CE60-4028-9E03-B7E4FA9A2EA7}" srcOrd="1" destOrd="0" presId="urn:microsoft.com/office/officeart/2008/layout/LinedList"/>
    <dgm:cxn modelId="{8EAB3A2F-9E63-4B0C-A8BE-CBD53B27A471}" type="presParOf" srcId="{9C7B8470-CE60-4028-9E03-B7E4FA9A2EA7}" destId="{91C6A4F9-A012-4B22-BDC0-239021F3E9C1}" srcOrd="0" destOrd="0" presId="urn:microsoft.com/office/officeart/2008/layout/LinedList"/>
    <dgm:cxn modelId="{DE6B982F-3E4B-4446-98AE-F27FDA31D599}" type="presParOf" srcId="{9C7B8470-CE60-4028-9E03-B7E4FA9A2EA7}" destId="{83EEF5E6-E7C5-4807-8364-0F0993A56366}" srcOrd="1" destOrd="0" presId="urn:microsoft.com/office/officeart/2008/layout/LinedList"/>
    <dgm:cxn modelId="{17E44C43-D326-4167-A12E-BB3856957196}" type="presParOf" srcId="{83EEF5E6-E7C5-4807-8364-0F0993A56366}" destId="{68FB1F38-0625-44E7-A192-3E2575FC847E}" srcOrd="0" destOrd="0" presId="urn:microsoft.com/office/officeart/2008/layout/LinedList"/>
    <dgm:cxn modelId="{D01A8AC0-6EAD-4D20-9CAC-7B42DFCC3DEF}" type="presParOf" srcId="{83EEF5E6-E7C5-4807-8364-0F0993A56366}" destId="{2A56CFA0-E47E-41B2-B1D1-A5A8690D0245}" srcOrd="1" destOrd="0" presId="urn:microsoft.com/office/officeart/2008/layout/LinedList"/>
    <dgm:cxn modelId="{190A3BC9-9451-49F5-9609-29C6258D50C2}" type="presParOf" srcId="{2A56CFA0-E47E-41B2-B1D1-A5A8690D0245}" destId="{9D20BE7F-1BFF-4E8C-A0B6-52DAFBCB0E43}" srcOrd="0" destOrd="0" presId="urn:microsoft.com/office/officeart/2008/layout/LinedList"/>
    <dgm:cxn modelId="{B32CD16C-23DB-4BFB-81CA-CA404379ADF2}" type="presParOf" srcId="{2A56CFA0-E47E-41B2-B1D1-A5A8690D0245}" destId="{464F4212-2EF9-4E01-B2B9-32E590138325}" srcOrd="1" destOrd="0" presId="urn:microsoft.com/office/officeart/2008/layout/LinedList"/>
    <dgm:cxn modelId="{C13D7B9E-A876-455E-923E-D2F8FFA08CD7}" type="presParOf" srcId="{2A56CFA0-E47E-41B2-B1D1-A5A8690D0245}" destId="{FECB5830-F614-48B4-9430-72D4F2114479}" srcOrd="2" destOrd="0" presId="urn:microsoft.com/office/officeart/2008/layout/LinedList"/>
    <dgm:cxn modelId="{50A4D269-312F-4DCC-B6EA-A8A7047ECB04}" type="presParOf" srcId="{83EEF5E6-E7C5-4807-8364-0F0993A56366}" destId="{CA98DACA-DB19-40C2-A554-7412FC1D840C}" srcOrd="2" destOrd="0" presId="urn:microsoft.com/office/officeart/2008/layout/LinedList"/>
    <dgm:cxn modelId="{809A55CC-8E08-4C6D-B797-6D0B66C55C05}" type="presParOf" srcId="{83EEF5E6-E7C5-4807-8364-0F0993A56366}" destId="{1DE2F1D3-63AD-4D1D-A92E-2AAD46A3F47D}" srcOrd="3" destOrd="0" presId="urn:microsoft.com/office/officeart/2008/layout/LinedList"/>
    <dgm:cxn modelId="{3FE990EC-697A-4AE3-B7A2-EDD0EDED7738}" type="presParOf" srcId="{83EEF5E6-E7C5-4807-8364-0F0993A56366}" destId="{914A5196-667D-41E6-97E0-3557727A75B5}" srcOrd="4" destOrd="0" presId="urn:microsoft.com/office/officeart/2008/layout/LinedList"/>
    <dgm:cxn modelId="{AEA06399-5982-438F-87A1-EA1E5CDDED0F}" type="presParOf" srcId="{914A5196-667D-41E6-97E0-3557727A75B5}" destId="{0CCE3D53-38BB-4A70-BFBB-EAC7BE03C0EE}" srcOrd="0" destOrd="0" presId="urn:microsoft.com/office/officeart/2008/layout/LinedList"/>
    <dgm:cxn modelId="{13117B1B-9050-4D1B-931D-D76AF45324B6}" type="presParOf" srcId="{914A5196-667D-41E6-97E0-3557727A75B5}" destId="{32641C26-17E6-48F2-8021-A356ECE47808}" srcOrd="1" destOrd="0" presId="urn:microsoft.com/office/officeart/2008/layout/LinedList"/>
    <dgm:cxn modelId="{DBFED510-CB1D-4937-8A1B-0DDAC6D9960C}" type="presParOf" srcId="{914A5196-667D-41E6-97E0-3557727A75B5}" destId="{3C70F86C-10EE-4EFE-96B7-29D4282F43AD}" srcOrd="2" destOrd="0" presId="urn:microsoft.com/office/officeart/2008/layout/LinedList"/>
    <dgm:cxn modelId="{F28E47D5-D23F-464C-8C10-5A858E18078C}" type="presParOf" srcId="{83EEF5E6-E7C5-4807-8364-0F0993A56366}" destId="{A71014CD-002C-4502-8BA2-8AA159689E85}" srcOrd="5" destOrd="0" presId="urn:microsoft.com/office/officeart/2008/layout/LinedList"/>
    <dgm:cxn modelId="{E2F7525F-E9A9-4864-87E5-6020A8F69772}" type="presParOf" srcId="{83EEF5E6-E7C5-4807-8364-0F0993A56366}" destId="{49E5908D-FFA5-4AA0-9F52-C52E60ED9730}" srcOrd="6" destOrd="0" presId="urn:microsoft.com/office/officeart/2008/layout/LinedList"/>
    <dgm:cxn modelId="{32E4CE83-9C44-44A9-9A96-7A01581EEC19}" type="presParOf" srcId="{83EEF5E6-E7C5-4807-8364-0F0993A56366}" destId="{274FD30F-91C5-4E87-8D29-CAE9AE39EC86}" srcOrd="7" destOrd="0" presId="urn:microsoft.com/office/officeart/2008/layout/LinedList"/>
    <dgm:cxn modelId="{FC8A37E1-A6CF-4CA8-A8AC-F34C901C572C}" type="presParOf" srcId="{274FD30F-91C5-4E87-8D29-CAE9AE39EC86}" destId="{7D43FC09-524D-46BF-BAE1-E74BB9FAFF4B}" srcOrd="0" destOrd="0" presId="urn:microsoft.com/office/officeart/2008/layout/LinedList"/>
    <dgm:cxn modelId="{9B18F2B8-536F-4181-8CE3-42FFC2E6D7D4}" type="presParOf" srcId="{274FD30F-91C5-4E87-8D29-CAE9AE39EC86}" destId="{9E340E25-3B08-4B94-97BD-865031DF7856}" srcOrd="1" destOrd="0" presId="urn:microsoft.com/office/officeart/2008/layout/LinedList"/>
    <dgm:cxn modelId="{6AEE802B-B88B-48A9-BD89-E07E8BB9C950}" type="presParOf" srcId="{274FD30F-91C5-4E87-8D29-CAE9AE39EC86}" destId="{7C66BE78-F975-42E7-AD9F-2BC30CA32C53}" srcOrd="2" destOrd="0" presId="urn:microsoft.com/office/officeart/2008/layout/LinedList"/>
    <dgm:cxn modelId="{BAE2D873-BF4D-4159-AD2A-AD4AFDB3EC8C}" type="presParOf" srcId="{83EEF5E6-E7C5-4807-8364-0F0993A56366}" destId="{52713CB6-86D5-4C23-B9E5-DF29C8E4A062}" srcOrd="8" destOrd="0" presId="urn:microsoft.com/office/officeart/2008/layout/LinedList"/>
    <dgm:cxn modelId="{40EB38E4-60B0-41C6-B62C-68BD15A0E9C5}" type="presParOf" srcId="{83EEF5E6-E7C5-4807-8364-0F0993A56366}" destId="{452B87A0-F584-484C-9279-A2C55893CEF3}" srcOrd="9" destOrd="0" presId="urn:microsoft.com/office/officeart/2008/layout/LinedList"/>
    <dgm:cxn modelId="{803827F7-A32C-433D-B5DF-0A0916786D2B}" type="presParOf" srcId="{83EEF5E6-E7C5-4807-8364-0F0993A56366}" destId="{125AA4CE-5E0E-41A5-89A5-5C1E9083FE90}" srcOrd="10" destOrd="0" presId="urn:microsoft.com/office/officeart/2008/layout/LinedList"/>
    <dgm:cxn modelId="{968147EC-7652-4447-9EBE-D35CE0B11F38}" type="presParOf" srcId="{125AA4CE-5E0E-41A5-89A5-5C1E9083FE90}" destId="{AB716CBC-EBEF-492B-BADB-56F5D3839216}" srcOrd="0" destOrd="0" presId="urn:microsoft.com/office/officeart/2008/layout/LinedList"/>
    <dgm:cxn modelId="{3DE5CE21-7F6C-4997-B567-35D7A6745D6A}" type="presParOf" srcId="{125AA4CE-5E0E-41A5-89A5-5C1E9083FE90}" destId="{5DADB1CD-741E-4179-A6EA-FE5A66318BB6}" srcOrd="1" destOrd="0" presId="urn:microsoft.com/office/officeart/2008/layout/LinedList"/>
    <dgm:cxn modelId="{9624308E-0AD4-41AE-9A52-7FABD3EF6710}" type="presParOf" srcId="{125AA4CE-5E0E-41A5-89A5-5C1E9083FE90}" destId="{B1B1B8D8-2224-44E0-A2C1-7BB6EA1ABC36}" srcOrd="2" destOrd="0" presId="urn:microsoft.com/office/officeart/2008/layout/LinedList"/>
    <dgm:cxn modelId="{32FD57A7-3D6A-4132-A1C6-91031C98A0B5}" type="presParOf" srcId="{83EEF5E6-E7C5-4807-8364-0F0993A56366}" destId="{13045944-B8C5-46AA-A5CB-A10DE6B158BA}" srcOrd="11" destOrd="0" presId="urn:microsoft.com/office/officeart/2008/layout/LinedList"/>
    <dgm:cxn modelId="{CEEC0F58-1159-43AE-930C-C32AFBD5C122}" type="presParOf" srcId="{83EEF5E6-E7C5-4807-8364-0F0993A56366}" destId="{F9DED1BC-85E2-46DB-807A-DE0F790EA38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F66DBD-CFF3-4143-B735-9D0405E7EF21}" type="doc">
      <dgm:prSet loTypeId="urn:microsoft.com/office/officeart/2005/8/layout/radial1" loCatId="relationship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F1D0FCC-2E94-4E1B-B974-01B2D1A7AF7C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合约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C74EBB-FC8E-4570-A5E9-841A77B22F56}" type="parTrans" cxnId="{2600AFDD-7C66-4A3A-B8DF-983321058D7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F290FD-88E9-44A3-94C2-C46AF6F41901}" type="sibTrans" cxnId="{2600AFDD-7C66-4A3A-B8DF-983321058D7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CE9FEF-81DC-4457-9291-1A0FDFBAD4D5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项目</a:t>
          </a:r>
          <a:b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发布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C0853E-26FF-4678-A10C-29973C58B796}" type="parTrans" cxnId="{9406F8C2-A90C-4D93-A417-0C27229668C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C97A2B-EB4A-42A8-A550-2A425529DC0D}" type="sibTrans" cxnId="{9406F8C2-A90C-4D93-A417-0C27229668C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7036FC-6FD8-4F11-BD4A-2C39BD425BB1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DE0DBB-5101-420A-894A-953996989FBD}" type="parTrans" cxnId="{ABFDF147-2AB4-425B-8486-908045AFC53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DA9E6B-C30E-4887-892D-68E017966F1B}" type="sibTrans" cxnId="{ABFDF147-2AB4-425B-8486-908045AFC53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49B113-6021-4A93-8995-DB06589659C2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现实</a:t>
          </a:r>
          <a:b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业务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60B12E-EF18-4AC1-AEE1-BBD91F65E296}" type="parTrans" cxnId="{99FA8A47-B37A-4031-8F83-7331C81EBDE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AB5141-C5EE-4714-9491-D121E70DF2A2}" type="sibTrans" cxnId="{99FA8A47-B37A-4031-8F83-7331C81EBDE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711B3A-1428-4A8F-A8F4-B3A121A787C6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机构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41B3F6-83CC-4BFE-80C2-BF9061EAED60}" type="parTrans" cxnId="{CD2A61C3-14C2-40E5-B19B-4CCF8BFFF06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0B9246-93D1-42D1-AA8A-6BF1B1532EA9}" type="sibTrans" cxnId="{CD2A61C3-14C2-40E5-B19B-4CCF8BFFF06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904FF2-08C6-497F-98BE-54AFFC61B686}" type="pres">
      <dgm:prSet presAssocID="{30F66DBD-CFF3-4143-B735-9D0405E7EF2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30C128-EC2F-46BF-BDAC-37A47A441344}" type="pres">
      <dgm:prSet presAssocID="{EF1D0FCC-2E94-4E1B-B974-01B2D1A7AF7C}" presName="centerShape" presStyleLbl="node0" presStyleIdx="0" presStyleCnt="1"/>
      <dgm:spPr/>
    </dgm:pt>
    <dgm:pt modelId="{1C39FD13-6051-4044-B006-323DE413CD31}" type="pres">
      <dgm:prSet presAssocID="{B8C0853E-26FF-4678-A10C-29973C58B796}" presName="Name9" presStyleLbl="parChTrans1D2" presStyleIdx="0" presStyleCnt="4"/>
      <dgm:spPr/>
    </dgm:pt>
    <dgm:pt modelId="{201E0A38-5081-4F9A-9CE2-4E2037F797CC}" type="pres">
      <dgm:prSet presAssocID="{B8C0853E-26FF-4678-A10C-29973C58B796}" presName="connTx" presStyleLbl="parChTrans1D2" presStyleIdx="0" presStyleCnt="4"/>
      <dgm:spPr/>
    </dgm:pt>
    <dgm:pt modelId="{52FEE850-A572-4931-B157-A2E2F08CDA30}" type="pres">
      <dgm:prSet presAssocID="{08CE9FEF-81DC-4457-9291-1A0FDFBAD4D5}" presName="node" presStyleLbl="node1" presStyleIdx="0" presStyleCnt="4">
        <dgm:presLayoutVars>
          <dgm:bulletEnabled val="1"/>
        </dgm:presLayoutVars>
      </dgm:prSet>
      <dgm:spPr/>
    </dgm:pt>
    <dgm:pt modelId="{B454D006-44C4-4E38-97A0-432AB490EB1C}" type="pres">
      <dgm:prSet presAssocID="{5DDE0DBB-5101-420A-894A-953996989FBD}" presName="Name9" presStyleLbl="parChTrans1D2" presStyleIdx="1" presStyleCnt="4"/>
      <dgm:spPr/>
    </dgm:pt>
    <dgm:pt modelId="{7F1773BE-20BD-491F-9C80-0CA41F96CD4C}" type="pres">
      <dgm:prSet presAssocID="{5DDE0DBB-5101-420A-894A-953996989FBD}" presName="connTx" presStyleLbl="parChTrans1D2" presStyleIdx="1" presStyleCnt="4"/>
      <dgm:spPr/>
    </dgm:pt>
    <dgm:pt modelId="{2029ADA5-87DB-44DB-84AA-468961EF39AE}" type="pres">
      <dgm:prSet presAssocID="{007036FC-6FD8-4F11-BD4A-2C39BD425BB1}" presName="node" presStyleLbl="node1" presStyleIdx="1" presStyleCnt="4">
        <dgm:presLayoutVars>
          <dgm:bulletEnabled val="1"/>
        </dgm:presLayoutVars>
      </dgm:prSet>
      <dgm:spPr/>
    </dgm:pt>
    <dgm:pt modelId="{55E896EC-7606-4F83-A10F-2F32A392FB7C}" type="pres">
      <dgm:prSet presAssocID="{5460B12E-EF18-4AC1-AEE1-BBD91F65E296}" presName="Name9" presStyleLbl="parChTrans1D2" presStyleIdx="2" presStyleCnt="4"/>
      <dgm:spPr/>
    </dgm:pt>
    <dgm:pt modelId="{781B5FBC-7FEB-4AE8-8F78-2BDA545D618C}" type="pres">
      <dgm:prSet presAssocID="{5460B12E-EF18-4AC1-AEE1-BBD91F65E296}" presName="connTx" presStyleLbl="parChTrans1D2" presStyleIdx="2" presStyleCnt="4"/>
      <dgm:spPr/>
    </dgm:pt>
    <dgm:pt modelId="{40AA9F43-868C-4DBC-912F-623ED95626CA}" type="pres">
      <dgm:prSet presAssocID="{B349B113-6021-4A93-8995-DB06589659C2}" presName="node" presStyleLbl="node1" presStyleIdx="2" presStyleCnt="4">
        <dgm:presLayoutVars>
          <dgm:bulletEnabled val="1"/>
        </dgm:presLayoutVars>
      </dgm:prSet>
      <dgm:spPr/>
    </dgm:pt>
    <dgm:pt modelId="{8F13988A-E0CC-44D2-BFB6-03EF3FA4BE66}" type="pres">
      <dgm:prSet presAssocID="{AE41B3F6-83CC-4BFE-80C2-BF9061EAED60}" presName="Name9" presStyleLbl="parChTrans1D2" presStyleIdx="3" presStyleCnt="4"/>
      <dgm:spPr/>
    </dgm:pt>
    <dgm:pt modelId="{48DF63F6-99FA-4E1A-8FFE-3DA67CB07A51}" type="pres">
      <dgm:prSet presAssocID="{AE41B3F6-83CC-4BFE-80C2-BF9061EAED60}" presName="connTx" presStyleLbl="parChTrans1D2" presStyleIdx="3" presStyleCnt="4"/>
      <dgm:spPr/>
    </dgm:pt>
    <dgm:pt modelId="{A3E4010A-6791-4125-8B9F-F625B80B425E}" type="pres">
      <dgm:prSet presAssocID="{45711B3A-1428-4A8F-A8F4-B3A121A787C6}" presName="node" presStyleLbl="node1" presStyleIdx="3" presStyleCnt="4">
        <dgm:presLayoutVars>
          <dgm:bulletEnabled val="1"/>
        </dgm:presLayoutVars>
      </dgm:prSet>
      <dgm:spPr/>
    </dgm:pt>
  </dgm:ptLst>
  <dgm:cxnLst>
    <dgm:cxn modelId="{C9BE2A12-470D-4D8B-AB3C-A31B41AEDAD5}" type="presOf" srcId="{AE41B3F6-83CC-4BFE-80C2-BF9061EAED60}" destId="{8F13988A-E0CC-44D2-BFB6-03EF3FA4BE66}" srcOrd="0" destOrd="0" presId="urn:microsoft.com/office/officeart/2005/8/layout/radial1"/>
    <dgm:cxn modelId="{1C4C3E2C-677E-47E5-8276-A8C02658E9A9}" type="presOf" srcId="{45711B3A-1428-4A8F-A8F4-B3A121A787C6}" destId="{A3E4010A-6791-4125-8B9F-F625B80B425E}" srcOrd="0" destOrd="0" presId="urn:microsoft.com/office/officeart/2005/8/layout/radial1"/>
    <dgm:cxn modelId="{BA341036-211A-4D84-B185-3755EEF0064E}" type="presOf" srcId="{5460B12E-EF18-4AC1-AEE1-BBD91F65E296}" destId="{781B5FBC-7FEB-4AE8-8F78-2BDA545D618C}" srcOrd="1" destOrd="0" presId="urn:microsoft.com/office/officeart/2005/8/layout/radial1"/>
    <dgm:cxn modelId="{C612A53C-2C3C-4D5D-9B30-A98BC31A9D01}" type="presOf" srcId="{B8C0853E-26FF-4678-A10C-29973C58B796}" destId="{1C39FD13-6051-4044-B006-323DE413CD31}" srcOrd="0" destOrd="0" presId="urn:microsoft.com/office/officeart/2005/8/layout/radial1"/>
    <dgm:cxn modelId="{96016061-472D-4EC7-A0C1-78DDE492131A}" type="presOf" srcId="{B349B113-6021-4A93-8995-DB06589659C2}" destId="{40AA9F43-868C-4DBC-912F-623ED95626CA}" srcOrd="0" destOrd="0" presId="urn:microsoft.com/office/officeart/2005/8/layout/radial1"/>
    <dgm:cxn modelId="{99FA8A47-B37A-4031-8F83-7331C81EBDEB}" srcId="{EF1D0FCC-2E94-4E1B-B974-01B2D1A7AF7C}" destId="{B349B113-6021-4A93-8995-DB06589659C2}" srcOrd="2" destOrd="0" parTransId="{5460B12E-EF18-4AC1-AEE1-BBD91F65E296}" sibTransId="{A3AB5141-C5EE-4714-9491-D121E70DF2A2}"/>
    <dgm:cxn modelId="{ABFDF147-2AB4-425B-8486-908045AFC537}" srcId="{EF1D0FCC-2E94-4E1B-B974-01B2D1A7AF7C}" destId="{007036FC-6FD8-4F11-BD4A-2C39BD425BB1}" srcOrd="1" destOrd="0" parTransId="{5DDE0DBB-5101-420A-894A-953996989FBD}" sibTransId="{8ADA9E6B-C30E-4887-892D-68E017966F1B}"/>
    <dgm:cxn modelId="{BB1A0A4E-77EE-4462-BAAF-CC2D39D33938}" type="presOf" srcId="{5460B12E-EF18-4AC1-AEE1-BBD91F65E296}" destId="{55E896EC-7606-4F83-A10F-2F32A392FB7C}" srcOrd="0" destOrd="0" presId="urn:microsoft.com/office/officeart/2005/8/layout/radial1"/>
    <dgm:cxn modelId="{FD27F152-6728-433F-A608-76D29D90F93A}" type="presOf" srcId="{007036FC-6FD8-4F11-BD4A-2C39BD425BB1}" destId="{2029ADA5-87DB-44DB-84AA-468961EF39AE}" srcOrd="0" destOrd="0" presId="urn:microsoft.com/office/officeart/2005/8/layout/radial1"/>
    <dgm:cxn modelId="{1E743156-9E2F-4CD0-9C77-211310581DDA}" type="presOf" srcId="{B8C0853E-26FF-4678-A10C-29973C58B796}" destId="{201E0A38-5081-4F9A-9CE2-4E2037F797CC}" srcOrd="1" destOrd="0" presId="urn:microsoft.com/office/officeart/2005/8/layout/radial1"/>
    <dgm:cxn modelId="{87163D77-C80C-4D90-98A9-DB22483943A4}" type="presOf" srcId="{5DDE0DBB-5101-420A-894A-953996989FBD}" destId="{7F1773BE-20BD-491F-9C80-0CA41F96CD4C}" srcOrd="1" destOrd="0" presId="urn:microsoft.com/office/officeart/2005/8/layout/radial1"/>
    <dgm:cxn modelId="{7EF4D177-DCA5-4C8F-8174-4E99000A110A}" type="presOf" srcId="{AE41B3F6-83CC-4BFE-80C2-BF9061EAED60}" destId="{48DF63F6-99FA-4E1A-8FFE-3DA67CB07A51}" srcOrd="1" destOrd="0" presId="urn:microsoft.com/office/officeart/2005/8/layout/radial1"/>
    <dgm:cxn modelId="{C9B7237D-7692-4FC6-9ECD-ECCFEFC3AA6C}" type="presOf" srcId="{EF1D0FCC-2E94-4E1B-B974-01B2D1A7AF7C}" destId="{E430C128-EC2F-46BF-BDAC-37A47A441344}" srcOrd="0" destOrd="0" presId="urn:microsoft.com/office/officeart/2005/8/layout/radial1"/>
    <dgm:cxn modelId="{9406F8C2-A90C-4D93-A417-0C27229668C6}" srcId="{EF1D0FCC-2E94-4E1B-B974-01B2D1A7AF7C}" destId="{08CE9FEF-81DC-4457-9291-1A0FDFBAD4D5}" srcOrd="0" destOrd="0" parTransId="{B8C0853E-26FF-4678-A10C-29973C58B796}" sibTransId="{33C97A2B-EB4A-42A8-A550-2A425529DC0D}"/>
    <dgm:cxn modelId="{CD2A61C3-14C2-40E5-B19B-4CCF8BFFF069}" srcId="{EF1D0FCC-2E94-4E1B-B974-01B2D1A7AF7C}" destId="{45711B3A-1428-4A8F-A8F4-B3A121A787C6}" srcOrd="3" destOrd="0" parTransId="{AE41B3F6-83CC-4BFE-80C2-BF9061EAED60}" sibTransId="{A10B9246-93D1-42D1-AA8A-6BF1B1532EA9}"/>
    <dgm:cxn modelId="{BFD93DC7-861F-4396-9ED7-543F379C780B}" type="presOf" srcId="{08CE9FEF-81DC-4457-9291-1A0FDFBAD4D5}" destId="{52FEE850-A572-4931-B157-A2E2F08CDA30}" srcOrd="0" destOrd="0" presId="urn:microsoft.com/office/officeart/2005/8/layout/radial1"/>
    <dgm:cxn modelId="{C998BFCA-AE88-4B4D-80AB-A8C134884441}" type="presOf" srcId="{30F66DBD-CFF3-4143-B735-9D0405E7EF21}" destId="{17904FF2-08C6-497F-98BE-54AFFC61B686}" srcOrd="0" destOrd="0" presId="urn:microsoft.com/office/officeart/2005/8/layout/radial1"/>
    <dgm:cxn modelId="{8F7D38CB-F17F-4AE4-BDAB-E4F774F3BE17}" type="presOf" srcId="{5DDE0DBB-5101-420A-894A-953996989FBD}" destId="{B454D006-44C4-4E38-97A0-432AB490EB1C}" srcOrd="0" destOrd="0" presId="urn:microsoft.com/office/officeart/2005/8/layout/radial1"/>
    <dgm:cxn modelId="{2600AFDD-7C66-4A3A-B8DF-983321058D7B}" srcId="{30F66DBD-CFF3-4143-B735-9D0405E7EF21}" destId="{EF1D0FCC-2E94-4E1B-B974-01B2D1A7AF7C}" srcOrd="0" destOrd="0" parTransId="{76C74EBB-FC8E-4570-A5E9-841A77B22F56}" sibTransId="{C7F290FD-88E9-44A3-94C2-C46AF6F41901}"/>
    <dgm:cxn modelId="{A1E116B7-CE2F-4C91-A3A4-D6C383A563C6}" type="presParOf" srcId="{17904FF2-08C6-497F-98BE-54AFFC61B686}" destId="{E430C128-EC2F-46BF-BDAC-37A47A441344}" srcOrd="0" destOrd="0" presId="urn:microsoft.com/office/officeart/2005/8/layout/radial1"/>
    <dgm:cxn modelId="{514593C6-C736-4F98-8BA7-8083D43F6AFE}" type="presParOf" srcId="{17904FF2-08C6-497F-98BE-54AFFC61B686}" destId="{1C39FD13-6051-4044-B006-323DE413CD31}" srcOrd="1" destOrd="0" presId="urn:microsoft.com/office/officeart/2005/8/layout/radial1"/>
    <dgm:cxn modelId="{DE8E1FDA-6EAD-405F-BCCB-E569F212EBB6}" type="presParOf" srcId="{1C39FD13-6051-4044-B006-323DE413CD31}" destId="{201E0A38-5081-4F9A-9CE2-4E2037F797CC}" srcOrd="0" destOrd="0" presId="urn:microsoft.com/office/officeart/2005/8/layout/radial1"/>
    <dgm:cxn modelId="{7EBA001A-8C04-441A-95FA-290F6250A455}" type="presParOf" srcId="{17904FF2-08C6-497F-98BE-54AFFC61B686}" destId="{52FEE850-A572-4931-B157-A2E2F08CDA30}" srcOrd="2" destOrd="0" presId="urn:microsoft.com/office/officeart/2005/8/layout/radial1"/>
    <dgm:cxn modelId="{42C29F74-4400-4F8E-9C79-92718440BEC9}" type="presParOf" srcId="{17904FF2-08C6-497F-98BE-54AFFC61B686}" destId="{B454D006-44C4-4E38-97A0-432AB490EB1C}" srcOrd="3" destOrd="0" presId="urn:microsoft.com/office/officeart/2005/8/layout/radial1"/>
    <dgm:cxn modelId="{E616AAE3-D77B-43D7-AC3F-706C4F96707C}" type="presParOf" srcId="{B454D006-44C4-4E38-97A0-432AB490EB1C}" destId="{7F1773BE-20BD-491F-9C80-0CA41F96CD4C}" srcOrd="0" destOrd="0" presId="urn:microsoft.com/office/officeart/2005/8/layout/radial1"/>
    <dgm:cxn modelId="{0006A106-5D0A-4B94-BF9E-31F2A72FF8BA}" type="presParOf" srcId="{17904FF2-08C6-497F-98BE-54AFFC61B686}" destId="{2029ADA5-87DB-44DB-84AA-468961EF39AE}" srcOrd="4" destOrd="0" presId="urn:microsoft.com/office/officeart/2005/8/layout/radial1"/>
    <dgm:cxn modelId="{EA1763FF-6A9B-44EF-ADF2-52BDA00F5839}" type="presParOf" srcId="{17904FF2-08C6-497F-98BE-54AFFC61B686}" destId="{55E896EC-7606-4F83-A10F-2F32A392FB7C}" srcOrd="5" destOrd="0" presId="urn:microsoft.com/office/officeart/2005/8/layout/radial1"/>
    <dgm:cxn modelId="{86C9B1A2-80AC-4C1A-A09F-13CCBA61950D}" type="presParOf" srcId="{55E896EC-7606-4F83-A10F-2F32A392FB7C}" destId="{781B5FBC-7FEB-4AE8-8F78-2BDA545D618C}" srcOrd="0" destOrd="0" presId="urn:microsoft.com/office/officeart/2005/8/layout/radial1"/>
    <dgm:cxn modelId="{0590F6E8-8131-4FE2-A654-32DA32E733E8}" type="presParOf" srcId="{17904FF2-08C6-497F-98BE-54AFFC61B686}" destId="{40AA9F43-868C-4DBC-912F-623ED95626CA}" srcOrd="6" destOrd="0" presId="urn:microsoft.com/office/officeart/2005/8/layout/radial1"/>
    <dgm:cxn modelId="{C8CFA1D7-BA37-4F53-B5C5-56D7D60FD5F9}" type="presParOf" srcId="{17904FF2-08C6-497F-98BE-54AFFC61B686}" destId="{8F13988A-E0CC-44D2-BFB6-03EF3FA4BE66}" srcOrd="7" destOrd="0" presId="urn:microsoft.com/office/officeart/2005/8/layout/radial1"/>
    <dgm:cxn modelId="{57EF3E60-7288-4B23-A006-F43B595EE551}" type="presParOf" srcId="{8F13988A-E0CC-44D2-BFB6-03EF3FA4BE66}" destId="{48DF63F6-99FA-4E1A-8FFE-3DA67CB07A51}" srcOrd="0" destOrd="0" presId="urn:microsoft.com/office/officeart/2005/8/layout/radial1"/>
    <dgm:cxn modelId="{6E3C41EE-EB64-4090-AC3F-49362B34AA66}" type="presParOf" srcId="{17904FF2-08C6-497F-98BE-54AFFC61B686}" destId="{A3E4010A-6791-4125-8B9F-F625B80B425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D7F9B94-C51A-4E85-A1D6-3BFFDC0B4790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>
        <a:scene3d>
          <a:camera prst="isometricTopUp"/>
          <a:lightRig rig="threePt" dir="t"/>
        </a:scene3d>
      </dgm:spPr>
      <dgm:t>
        <a:bodyPr/>
        <a:lstStyle/>
        <a:p>
          <a:endParaRPr lang="en-US"/>
        </a:p>
      </dgm:t>
    </dgm:pt>
    <dgm:pt modelId="{306EDD25-F55F-471A-AE3D-7BDA9B3E34E2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任务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98B215-F7E5-4399-A74D-9D3BBE76BECC}" type="parTrans" cxnId="{0A576561-FC2B-47CA-B8F8-8FBFF70232B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A36495-910F-4FBA-924E-544103F9B248}" type="sibTrans" cxnId="{0A576561-FC2B-47CA-B8F8-8FBFF70232B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65C687-0C48-4DFE-805A-95ECC426E7B5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状态数值（五元组）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F6ABFA-4404-437F-B8CA-66031DB5A4F3}" type="parTrans" cxnId="{EE9737AB-F397-40C2-B6AF-BB2C070BA74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743B55-58C2-44D0-B029-10B877D26D27}" type="sibTrans" cxnId="{EE9737AB-F397-40C2-B6AF-BB2C070BA74D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0886A0-E1E3-4470-B469-13EF66860C46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512087-892A-4D85-85B3-20B8E26BD34F}" type="parTrans" cxnId="{B82B804B-99B8-4E94-B911-0EB749CD467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04D056-8004-4DB6-8985-2CBE3EE48603}" type="sibTrans" cxnId="{B82B804B-99B8-4E94-B911-0EB749CD467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4BEB0F-7D1D-4EC4-B670-A2ECCB68702E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外部资源（动画、音效）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22C557-AB91-433B-AA8E-CA03416A4690}" type="parTrans" cxnId="{EC3E82AF-679F-48F1-B831-701A03FEFCF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7C15E5-FEDF-486F-8242-0C4513017C90}" type="sibTrans" cxnId="{EC3E82AF-679F-48F1-B831-701A03FEFCF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D05291-0E67-4CD5-A9D5-D983A02989EC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基本属性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523F0E-A384-4C83-B2A1-C1CEDD2FEDCA}" type="parTrans" cxnId="{95CD6AA6-D0EA-403F-ADB0-1E25CA6E7C27}">
      <dgm:prSet/>
      <dgm:spPr/>
      <dgm:t>
        <a:bodyPr/>
        <a:lstStyle/>
        <a:p>
          <a:endParaRPr lang="en-US"/>
        </a:p>
      </dgm:t>
    </dgm:pt>
    <dgm:pt modelId="{09DA440B-384B-4C45-958E-4F9164AF2754}" type="sibTrans" cxnId="{95CD6AA6-D0EA-403F-ADB0-1E25CA6E7C27}">
      <dgm:prSet/>
      <dgm:spPr/>
      <dgm:t>
        <a:bodyPr/>
        <a:lstStyle/>
        <a:p>
          <a:endParaRPr lang="en-US"/>
        </a:p>
      </dgm:t>
    </dgm:pt>
    <dgm:pt modelId="{54286213-D008-466B-B38B-28328C5B900C}" type="pres">
      <dgm:prSet presAssocID="{ED7F9B94-C51A-4E85-A1D6-3BFFDC0B4790}" presName="vert0" presStyleCnt="0">
        <dgm:presLayoutVars>
          <dgm:dir/>
          <dgm:animOne val="branch"/>
          <dgm:animLvl val="lvl"/>
        </dgm:presLayoutVars>
      </dgm:prSet>
      <dgm:spPr/>
    </dgm:pt>
    <dgm:pt modelId="{FA293620-8E4A-4DBD-B543-07364187ACC2}" type="pres">
      <dgm:prSet presAssocID="{306EDD25-F55F-471A-AE3D-7BDA9B3E34E2}" presName="thickLine" presStyleLbl="alignNode1" presStyleIdx="0" presStyleCnt="1"/>
      <dgm:spPr/>
    </dgm:pt>
    <dgm:pt modelId="{9C7B8470-CE60-4028-9E03-B7E4FA9A2EA7}" type="pres">
      <dgm:prSet presAssocID="{306EDD25-F55F-471A-AE3D-7BDA9B3E34E2}" presName="horz1" presStyleCnt="0"/>
      <dgm:spPr/>
    </dgm:pt>
    <dgm:pt modelId="{91C6A4F9-A012-4B22-BDC0-239021F3E9C1}" type="pres">
      <dgm:prSet presAssocID="{306EDD25-F55F-471A-AE3D-7BDA9B3E34E2}" presName="tx1" presStyleLbl="revTx" presStyleIdx="0" presStyleCnt="5"/>
      <dgm:spPr/>
    </dgm:pt>
    <dgm:pt modelId="{83EEF5E6-E7C5-4807-8364-0F0993A56366}" type="pres">
      <dgm:prSet presAssocID="{306EDD25-F55F-471A-AE3D-7BDA9B3E34E2}" presName="vert1" presStyleCnt="0"/>
      <dgm:spPr/>
    </dgm:pt>
    <dgm:pt modelId="{90930059-D2D6-4C3D-8966-5CDB4F234A44}" type="pres">
      <dgm:prSet presAssocID="{2BD05291-0E67-4CD5-A9D5-D983A02989EC}" presName="vertSpace2a" presStyleCnt="0"/>
      <dgm:spPr/>
    </dgm:pt>
    <dgm:pt modelId="{E9CF73F9-9958-4894-9D76-01184746E74B}" type="pres">
      <dgm:prSet presAssocID="{2BD05291-0E67-4CD5-A9D5-D983A02989EC}" presName="horz2" presStyleCnt="0"/>
      <dgm:spPr/>
    </dgm:pt>
    <dgm:pt modelId="{6D4F072D-CDFE-4DB4-AF25-D8E6FAC5A8CB}" type="pres">
      <dgm:prSet presAssocID="{2BD05291-0E67-4CD5-A9D5-D983A02989EC}" presName="horzSpace2" presStyleCnt="0"/>
      <dgm:spPr/>
    </dgm:pt>
    <dgm:pt modelId="{16459AA9-D4F5-4C1F-958A-A621D5B6F916}" type="pres">
      <dgm:prSet presAssocID="{2BD05291-0E67-4CD5-A9D5-D983A02989EC}" presName="tx2" presStyleLbl="revTx" presStyleIdx="1" presStyleCnt="5"/>
      <dgm:spPr/>
    </dgm:pt>
    <dgm:pt modelId="{27777E80-397F-426F-935C-05B0EECBB1F2}" type="pres">
      <dgm:prSet presAssocID="{2BD05291-0E67-4CD5-A9D5-D983A02989EC}" presName="vert2" presStyleCnt="0"/>
      <dgm:spPr/>
    </dgm:pt>
    <dgm:pt modelId="{345A1BC2-C05C-44D5-99A3-37BA66DCCA29}" type="pres">
      <dgm:prSet presAssocID="{2BD05291-0E67-4CD5-A9D5-D983A02989EC}" presName="thinLine2b" presStyleLbl="callout" presStyleIdx="0" presStyleCnt="4"/>
      <dgm:spPr/>
    </dgm:pt>
    <dgm:pt modelId="{4B4D75B0-94FC-4780-BF61-609E607D001E}" type="pres">
      <dgm:prSet presAssocID="{2BD05291-0E67-4CD5-A9D5-D983A02989EC}" presName="vertSpace2b" presStyleCnt="0"/>
      <dgm:spPr/>
    </dgm:pt>
    <dgm:pt modelId="{914A5196-667D-41E6-97E0-3557727A75B5}" type="pres">
      <dgm:prSet presAssocID="{ED65C687-0C48-4DFE-805A-95ECC426E7B5}" presName="horz2" presStyleCnt="0"/>
      <dgm:spPr/>
    </dgm:pt>
    <dgm:pt modelId="{0CCE3D53-38BB-4A70-BFBB-EAC7BE03C0EE}" type="pres">
      <dgm:prSet presAssocID="{ED65C687-0C48-4DFE-805A-95ECC426E7B5}" presName="horzSpace2" presStyleCnt="0"/>
      <dgm:spPr/>
    </dgm:pt>
    <dgm:pt modelId="{32641C26-17E6-48F2-8021-A356ECE47808}" type="pres">
      <dgm:prSet presAssocID="{ED65C687-0C48-4DFE-805A-95ECC426E7B5}" presName="tx2" presStyleLbl="revTx" presStyleIdx="2" presStyleCnt="5"/>
      <dgm:spPr/>
    </dgm:pt>
    <dgm:pt modelId="{3C70F86C-10EE-4EFE-96B7-29D4282F43AD}" type="pres">
      <dgm:prSet presAssocID="{ED65C687-0C48-4DFE-805A-95ECC426E7B5}" presName="vert2" presStyleCnt="0"/>
      <dgm:spPr/>
    </dgm:pt>
    <dgm:pt modelId="{A71014CD-002C-4502-8BA2-8AA159689E85}" type="pres">
      <dgm:prSet presAssocID="{ED65C687-0C48-4DFE-805A-95ECC426E7B5}" presName="thinLine2b" presStyleLbl="callout" presStyleIdx="1" presStyleCnt="4"/>
      <dgm:spPr/>
    </dgm:pt>
    <dgm:pt modelId="{49E5908D-FFA5-4AA0-9F52-C52E60ED9730}" type="pres">
      <dgm:prSet presAssocID="{ED65C687-0C48-4DFE-805A-95ECC426E7B5}" presName="vertSpace2b" presStyleCnt="0"/>
      <dgm:spPr/>
    </dgm:pt>
    <dgm:pt modelId="{274FD30F-91C5-4E87-8D29-CAE9AE39EC86}" type="pres">
      <dgm:prSet presAssocID="{270886A0-E1E3-4470-B469-13EF66860C46}" presName="horz2" presStyleCnt="0"/>
      <dgm:spPr/>
    </dgm:pt>
    <dgm:pt modelId="{7D43FC09-524D-46BF-BAE1-E74BB9FAFF4B}" type="pres">
      <dgm:prSet presAssocID="{270886A0-E1E3-4470-B469-13EF66860C46}" presName="horzSpace2" presStyleCnt="0"/>
      <dgm:spPr/>
    </dgm:pt>
    <dgm:pt modelId="{9E340E25-3B08-4B94-97BD-865031DF7856}" type="pres">
      <dgm:prSet presAssocID="{270886A0-E1E3-4470-B469-13EF66860C46}" presName="tx2" presStyleLbl="revTx" presStyleIdx="3" presStyleCnt="5"/>
      <dgm:spPr/>
    </dgm:pt>
    <dgm:pt modelId="{7C66BE78-F975-42E7-AD9F-2BC30CA32C53}" type="pres">
      <dgm:prSet presAssocID="{270886A0-E1E3-4470-B469-13EF66860C46}" presName="vert2" presStyleCnt="0"/>
      <dgm:spPr/>
    </dgm:pt>
    <dgm:pt modelId="{52713CB6-86D5-4C23-B9E5-DF29C8E4A062}" type="pres">
      <dgm:prSet presAssocID="{270886A0-E1E3-4470-B469-13EF66860C46}" presName="thinLine2b" presStyleLbl="callout" presStyleIdx="2" presStyleCnt="4"/>
      <dgm:spPr/>
    </dgm:pt>
    <dgm:pt modelId="{452B87A0-F584-484C-9279-A2C55893CEF3}" type="pres">
      <dgm:prSet presAssocID="{270886A0-E1E3-4470-B469-13EF66860C46}" presName="vertSpace2b" presStyleCnt="0"/>
      <dgm:spPr/>
    </dgm:pt>
    <dgm:pt modelId="{125AA4CE-5E0E-41A5-89A5-5C1E9083FE90}" type="pres">
      <dgm:prSet presAssocID="{264BEB0F-7D1D-4EC4-B670-A2ECCB68702E}" presName="horz2" presStyleCnt="0"/>
      <dgm:spPr/>
    </dgm:pt>
    <dgm:pt modelId="{AB716CBC-EBEF-492B-BADB-56F5D3839216}" type="pres">
      <dgm:prSet presAssocID="{264BEB0F-7D1D-4EC4-B670-A2ECCB68702E}" presName="horzSpace2" presStyleCnt="0"/>
      <dgm:spPr/>
    </dgm:pt>
    <dgm:pt modelId="{5DADB1CD-741E-4179-A6EA-FE5A66318BB6}" type="pres">
      <dgm:prSet presAssocID="{264BEB0F-7D1D-4EC4-B670-A2ECCB68702E}" presName="tx2" presStyleLbl="revTx" presStyleIdx="4" presStyleCnt="5"/>
      <dgm:spPr/>
    </dgm:pt>
    <dgm:pt modelId="{B1B1B8D8-2224-44E0-A2C1-7BB6EA1ABC36}" type="pres">
      <dgm:prSet presAssocID="{264BEB0F-7D1D-4EC4-B670-A2ECCB68702E}" presName="vert2" presStyleCnt="0"/>
      <dgm:spPr/>
    </dgm:pt>
    <dgm:pt modelId="{13045944-B8C5-46AA-A5CB-A10DE6B158BA}" type="pres">
      <dgm:prSet presAssocID="{264BEB0F-7D1D-4EC4-B670-A2ECCB68702E}" presName="thinLine2b" presStyleLbl="callout" presStyleIdx="3" presStyleCnt="4"/>
      <dgm:spPr/>
    </dgm:pt>
    <dgm:pt modelId="{F9DED1BC-85E2-46DB-807A-DE0F790EA383}" type="pres">
      <dgm:prSet presAssocID="{264BEB0F-7D1D-4EC4-B670-A2ECCB68702E}" presName="vertSpace2b" presStyleCnt="0"/>
      <dgm:spPr/>
    </dgm:pt>
  </dgm:ptLst>
  <dgm:cxnLst>
    <dgm:cxn modelId="{F9EE7E09-1ADE-46E5-BCAA-EABA9641467D}" type="presOf" srcId="{270886A0-E1E3-4470-B469-13EF66860C46}" destId="{9E340E25-3B08-4B94-97BD-865031DF7856}" srcOrd="0" destOrd="0" presId="urn:microsoft.com/office/officeart/2008/layout/LinedList"/>
    <dgm:cxn modelId="{0A576561-FC2B-47CA-B8F8-8FBFF70232BE}" srcId="{ED7F9B94-C51A-4E85-A1D6-3BFFDC0B4790}" destId="{306EDD25-F55F-471A-AE3D-7BDA9B3E34E2}" srcOrd="0" destOrd="0" parTransId="{A398B215-F7E5-4399-A74D-9D3BBE76BECC}" sibTransId="{5CA36495-910F-4FBA-924E-544103F9B248}"/>
    <dgm:cxn modelId="{B82B804B-99B8-4E94-B911-0EB749CD467A}" srcId="{306EDD25-F55F-471A-AE3D-7BDA9B3E34E2}" destId="{270886A0-E1E3-4470-B469-13EF66860C46}" srcOrd="2" destOrd="0" parTransId="{7A512087-892A-4D85-85B3-20B8E26BD34F}" sibTransId="{4604D056-8004-4DB6-8985-2CBE3EE48603}"/>
    <dgm:cxn modelId="{CA27A598-D6AF-40C8-AD4E-0C88903CC0F7}" type="presOf" srcId="{ED7F9B94-C51A-4E85-A1D6-3BFFDC0B4790}" destId="{54286213-D008-466B-B38B-28328C5B900C}" srcOrd="0" destOrd="0" presId="urn:microsoft.com/office/officeart/2008/layout/LinedList"/>
    <dgm:cxn modelId="{E0B4589E-7E6F-4EF0-81B7-348F0BBE9AAE}" type="presOf" srcId="{ED65C687-0C48-4DFE-805A-95ECC426E7B5}" destId="{32641C26-17E6-48F2-8021-A356ECE47808}" srcOrd="0" destOrd="0" presId="urn:microsoft.com/office/officeart/2008/layout/LinedList"/>
    <dgm:cxn modelId="{95CD6AA6-D0EA-403F-ADB0-1E25CA6E7C27}" srcId="{306EDD25-F55F-471A-AE3D-7BDA9B3E34E2}" destId="{2BD05291-0E67-4CD5-A9D5-D983A02989EC}" srcOrd="0" destOrd="0" parTransId="{74523F0E-A384-4C83-B2A1-C1CEDD2FEDCA}" sibTransId="{09DA440B-384B-4C45-958E-4F9164AF2754}"/>
    <dgm:cxn modelId="{EE9737AB-F397-40C2-B6AF-BB2C070BA74D}" srcId="{306EDD25-F55F-471A-AE3D-7BDA9B3E34E2}" destId="{ED65C687-0C48-4DFE-805A-95ECC426E7B5}" srcOrd="1" destOrd="0" parTransId="{DBF6ABFA-4404-437F-B8CA-66031DB5A4F3}" sibTransId="{BF743B55-58C2-44D0-B029-10B877D26D27}"/>
    <dgm:cxn modelId="{EC3E82AF-679F-48F1-B831-701A03FEFCF5}" srcId="{306EDD25-F55F-471A-AE3D-7BDA9B3E34E2}" destId="{264BEB0F-7D1D-4EC4-B670-A2ECCB68702E}" srcOrd="3" destOrd="0" parTransId="{5422C557-AB91-433B-AA8E-CA03416A4690}" sibTransId="{E87C15E5-FEDF-486F-8242-0C4513017C90}"/>
    <dgm:cxn modelId="{F03734B8-C8A5-44B3-9E7E-D42E0B14F53E}" type="presOf" srcId="{2BD05291-0E67-4CD5-A9D5-D983A02989EC}" destId="{16459AA9-D4F5-4C1F-958A-A621D5B6F916}" srcOrd="0" destOrd="0" presId="urn:microsoft.com/office/officeart/2008/layout/LinedList"/>
    <dgm:cxn modelId="{4B4070DC-8795-49F2-8129-285942C42E81}" type="presOf" srcId="{264BEB0F-7D1D-4EC4-B670-A2ECCB68702E}" destId="{5DADB1CD-741E-4179-A6EA-FE5A66318BB6}" srcOrd="0" destOrd="0" presId="urn:microsoft.com/office/officeart/2008/layout/LinedList"/>
    <dgm:cxn modelId="{F58182F3-42C6-4C5B-B121-2A0CE959FC6F}" type="presOf" srcId="{306EDD25-F55F-471A-AE3D-7BDA9B3E34E2}" destId="{91C6A4F9-A012-4B22-BDC0-239021F3E9C1}" srcOrd="0" destOrd="0" presId="urn:microsoft.com/office/officeart/2008/layout/LinedList"/>
    <dgm:cxn modelId="{E9CAE58B-6F3D-4F04-89CF-0789581C5206}" type="presParOf" srcId="{54286213-D008-466B-B38B-28328C5B900C}" destId="{FA293620-8E4A-4DBD-B543-07364187ACC2}" srcOrd="0" destOrd="0" presId="urn:microsoft.com/office/officeart/2008/layout/LinedList"/>
    <dgm:cxn modelId="{85AA8B89-07B7-49D2-9D0B-C2FAE00B20F1}" type="presParOf" srcId="{54286213-D008-466B-B38B-28328C5B900C}" destId="{9C7B8470-CE60-4028-9E03-B7E4FA9A2EA7}" srcOrd="1" destOrd="0" presId="urn:microsoft.com/office/officeart/2008/layout/LinedList"/>
    <dgm:cxn modelId="{8EAB3A2F-9E63-4B0C-A8BE-CBD53B27A471}" type="presParOf" srcId="{9C7B8470-CE60-4028-9E03-B7E4FA9A2EA7}" destId="{91C6A4F9-A012-4B22-BDC0-239021F3E9C1}" srcOrd="0" destOrd="0" presId="urn:microsoft.com/office/officeart/2008/layout/LinedList"/>
    <dgm:cxn modelId="{DE6B982F-3E4B-4446-98AE-F27FDA31D599}" type="presParOf" srcId="{9C7B8470-CE60-4028-9E03-B7E4FA9A2EA7}" destId="{83EEF5E6-E7C5-4807-8364-0F0993A56366}" srcOrd="1" destOrd="0" presId="urn:microsoft.com/office/officeart/2008/layout/LinedList"/>
    <dgm:cxn modelId="{4E4F22F4-1BD2-4584-803E-38C0E2B04886}" type="presParOf" srcId="{83EEF5E6-E7C5-4807-8364-0F0993A56366}" destId="{90930059-D2D6-4C3D-8966-5CDB4F234A44}" srcOrd="0" destOrd="0" presId="urn:microsoft.com/office/officeart/2008/layout/LinedList"/>
    <dgm:cxn modelId="{2C529E40-3E1B-4CA6-BB62-B206401771B0}" type="presParOf" srcId="{83EEF5E6-E7C5-4807-8364-0F0993A56366}" destId="{E9CF73F9-9958-4894-9D76-01184746E74B}" srcOrd="1" destOrd="0" presId="urn:microsoft.com/office/officeart/2008/layout/LinedList"/>
    <dgm:cxn modelId="{A70234F8-12A8-484B-9E8A-911422E378FB}" type="presParOf" srcId="{E9CF73F9-9958-4894-9D76-01184746E74B}" destId="{6D4F072D-CDFE-4DB4-AF25-D8E6FAC5A8CB}" srcOrd="0" destOrd="0" presId="urn:microsoft.com/office/officeart/2008/layout/LinedList"/>
    <dgm:cxn modelId="{F101CD8B-FF36-4895-8DFB-1FD6286F1361}" type="presParOf" srcId="{E9CF73F9-9958-4894-9D76-01184746E74B}" destId="{16459AA9-D4F5-4C1F-958A-A621D5B6F916}" srcOrd="1" destOrd="0" presId="urn:microsoft.com/office/officeart/2008/layout/LinedList"/>
    <dgm:cxn modelId="{FED9F94F-FE9F-489B-9254-0723A4D275E4}" type="presParOf" srcId="{E9CF73F9-9958-4894-9D76-01184746E74B}" destId="{27777E80-397F-426F-935C-05B0EECBB1F2}" srcOrd="2" destOrd="0" presId="urn:microsoft.com/office/officeart/2008/layout/LinedList"/>
    <dgm:cxn modelId="{26969DD3-4082-44D6-934C-88BFECE2E21E}" type="presParOf" srcId="{83EEF5E6-E7C5-4807-8364-0F0993A56366}" destId="{345A1BC2-C05C-44D5-99A3-37BA66DCCA29}" srcOrd="2" destOrd="0" presId="urn:microsoft.com/office/officeart/2008/layout/LinedList"/>
    <dgm:cxn modelId="{3D5EF808-5E5F-476F-B142-84337DA8B42B}" type="presParOf" srcId="{83EEF5E6-E7C5-4807-8364-0F0993A56366}" destId="{4B4D75B0-94FC-4780-BF61-609E607D001E}" srcOrd="3" destOrd="0" presId="urn:microsoft.com/office/officeart/2008/layout/LinedList"/>
    <dgm:cxn modelId="{3FE990EC-697A-4AE3-B7A2-EDD0EDED7738}" type="presParOf" srcId="{83EEF5E6-E7C5-4807-8364-0F0993A56366}" destId="{914A5196-667D-41E6-97E0-3557727A75B5}" srcOrd="4" destOrd="0" presId="urn:microsoft.com/office/officeart/2008/layout/LinedList"/>
    <dgm:cxn modelId="{AEA06399-5982-438F-87A1-EA1E5CDDED0F}" type="presParOf" srcId="{914A5196-667D-41E6-97E0-3557727A75B5}" destId="{0CCE3D53-38BB-4A70-BFBB-EAC7BE03C0EE}" srcOrd="0" destOrd="0" presId="urn:microsoft.com/office/officeart/2008/layout/LinedList"/>
    <dgm:cxn modelId="{13117B1B-9050-4D1B-931D-D76AF45324B6}" type="presParOf" srcId="{914A5196-667D-41E6-97E0-3557727A75B5}" destId="{32641C26-17E6-48F2-8021-A356ECE47808}" srcOrd="1" destOrd="0" presId="urn:microsoft.com/office/officeart/2008/layout/LinedList"/>
    <dgm:cxn modelId="{DBFED510-CB1D-4937-8A1B-0DDAC6D9960C}" type="presParOf" srcId="{914A5196-667D-41E6-97E0-3557727A75B5}" destId="{3C70F86C-10EE-4EFE-96B7-29D4282F43AD}" srcOrd="2" destOrd="0" presId="urn:microsoft.com/office/officeart/2008/layout/LinedList"/>
    <dgm:cxn modelId="{F28E47D5-D23F-464C-8C10-5A858E18078C}" type="presParOf" srcId="{83EEF5E6-E7C5-4807-8364-0F0993A56366}" destId="{A71014CD-002C-4502-8BA2-8AA159689E85}" srcOrd="5" destOrd="0" presId="urn:microsoft.com/office/officeart/2008/layout/LinedList"/>
    <dgm:cxn modelId="{E2F7525F-E9A9-4864-87E5-6020A8F69772}" type="presParOf" srcId="{83EEF5E6-E7C5-4807-8364-0F0993A56366}" destId="{49E5908D-FFA5-4AA0-9F52-C52E60ED9730}" srcOrd="6" destOrd="0" presId="urn:microsoft.com/office/officeart/2008/layout/LinedList"/>
    <dgm:cxn modelId="{32E4CE83-9C44-44A9-9A96-7A01581EEC19}" type="presParOf" srcId="{83EEF5E6-E7C5-4807-8364-0F0993A56366}" destId="{274FD30F-91C5-4E87-8D29-CAE9AE39EC86}" srcOrd="7" destOrd="0" presId="urn:microsoft.com/office/officeart/2008/layout/LinedList"/>
    <dgm:cxn modelId="{FC8A37E1-A6CF-4CA8-A8AC-F34C901C572C}" type="presParOf" srcId="{274FD30F-91C5-4E87-8D29-CAE9AE39EC86}" destId="{7D43FC09-524D-46BF-BAE1-E74BB9FAFF4B}" srcOrd="0" destOrd="0" presId="urn:microsoft.com/office/officeart/2008/layout/LinedList"/>
    <dgm:cxn modelId="{9B18F2B8-536F-4181-8CE3-42FFC2E6D7D4}" type="presParOf" srcId="{274FD30F-91C5-4E87-8D29-CAE9AE39EC86}" destId="{9E340E25-3B08-4B94-97BD-865031DF7856}" srcOrd="1" destOrd="0" presId="urn:microsoft.com/office/officeart/2008/layout/LinedList"/>
    <dgm:cxn modelId="{6AEE802B-B88B-48A9-BD89-E07E8BB9C950}" type="presParOf" srcId="{274FD30F-91C5-4E87-8D29-CAE9AE39EC86}" destId="{7C66BE78-F975-42E7-AD9F-2BC30CA32C53}" srcOrd="2" destOrd="0" presId="urn:microsoft.com/office/officeart/2008/layout/LinedList"/>
    <dgm:cxn modelId="{BAE2D873-BF4D-4159-AD2A-AD4AFDB3EC8C}" type="presParOf" srcId="{83EEF5E6-E7C5-4807-8364-0F0993A56366}" destId="{52713CB6-86D5-4C23-B9E5-DF29C8E4A062}" srcOrd="8" destOrd="0" presId="urn:microsoft.com/office/officeart/2008/layout/LinedList"/>
    <dgm:cxn modelId="{40EB38E4-60B0-41C6-B62C-68BD15A0E9C5}" type="presParOf" srcId="{83EEF5E6-E7C5-4807-8364-0F0993A56366}" destId="{452B87A0-F584-484C-9279-A2C55893CEF3}" srcOrd="9" destOrd="0" presId="urn:microsoft.com/office/officeart/2008/layout/LinedList"/>
    <dgm:cxn modelId="{803827F7-A32C-433D-B5DF-0A0916786D2B}" type="presParOf" srcId="{83EEF5E6-E7C5-4807-8364-0F0993A56366}" destId="{125AA4CE-5E0E-41A5-89A5-5C1E9083FE90}" srcOrd="10" destOrd="0" presId="urn:microsoft.com/office/officeart/2008/layout/LinedList"/>
    <dgm:cxn modelId="{968147EC-7652-4447-9EBE-D35CE0B11F38}" type="presParOf" srcId="{125AA4CE-5E0E-41A5-89A5-5C1E9083FE90}" destId="{AB716CBC-EBEF-492B-BADB-56F5D3839216}" srcOrd="0" destOrd="0" presId="urn:microsoft.com/office/officeart/2008/layout/LinedList"/>
    <dgm:cxn modelId="{3DE5CE21-7F6C-4997-B567-35D7A6745D6A}" type="presParOf" srcId="{125AA4CE-5E0E-41A5-89A5-5C1E9083FE90}" destId="{5DADB1CD-741E-4179-A6EA-FE5A66318BB6}" srcOrd="1" destOrd="0" presId="urn:microsoft.com/office/officeart/2008/layout/LinedList"/>
    <dgm:cxn modelId="{9624308E-0AD4-41AE-9A52-7FABD3EF6710}" type="presParOf" srcId="{125AA4CE-5E0E-41A5-89A5-5C1E9083FE90}" destId="{B1B1B8D8-2224-44E0-A2C1-7BB6EA1ABC36}" srcOrd="2" destOrd="0" presId="urn:microsoft.com/office/officeart/2008/layout/LinedList"/>
    <dgm:cxn modelId="{32FD57A7-3D6A-4132-A1C6-91031C98A0B5}" type="presParOf" srcId="{83EEF5E6-E7C5-4807-8364-0F0993A56366}" destId="{13045944-B8C5-46AA-A5CB-A10DE6B158BA}" srcOrd="11" destOrd="0" presId="urn:microsoft.com/office/officeart/2008/layout/LinedList"/>
    <dgm:cxn modelId="{CEEC0F58-1159-43AE-930C-C32AFBD5C122}" type="presParOf" srcId="{83EEF5E6-E7C5-4807-8364-0F0993A56366}" destId="{F9DED1BC-85E2-46DB-807A-DE0F790EA38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1E51EFA-FB2A-4A97-B94C-5C1E6DD8723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>
        <a:scene3d>
          <a:camera prst="perspectiveContrastingLeftFacing"/>
          <a:lightRig rig="threePt" dir="t"/>
        </a:scene3d>
      </dgm:spPr>
      <dgm:t>
        <a:bodyPr/>
        <a:lstStyle/>
        <a:p>
          <a:endParaRPr lang="en-US"/>
        </a:p>
      </dgm:t>
    </dgm:pt>
    <dgm:pt modelId="{8E304DC6-0053-4A6E-9613-9C0B9C963D23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合约程序类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7B3F5E-9A32-4FD6-9A34-3F0EEF1355E7}" type="parTrans" cxnId="{CA782602-9EE1-41A1-8716-4CEBC43C421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CB287F-78F0-4407-A278-E587175C42FE}" type="sibTrans" cxnId="{CA782602-9EE1-41A1-8716-4CEBC43C421A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C6E21E0-C0F9-46CC-BBB9-4015F03C53AC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参数区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7A88B5-89FB-426A-94B0-CF585B193552}" type="parTrans" cxnId="{635EB5CE-3140-4BA4-8A40-FD7B6153366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928F6B-60F9-4563-B3D0-AFA6D2360493}" type="sibTrans" cxnId="{635EB5CE-3140-4BA4-8A40-FD7B6153366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7ACA81-037D-4867-A2AD-7F5A7DAA83C7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任务区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77822A-1244-447D-83AB-B9A6F0528C20}" type="parTrans" cxnId="{924112B2-612D-4DEE-9F08-3DDFEF34172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ACCB3E-15DF-428D-BC6F-C9467E03B467}" type="sibTrans" cxnId="{924112B2-612D-4DEE-9F08-3DDFEF34172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749A75-A83E-47F0-9556-6B35C2CDE596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对象区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FD8FA-A831-4894-AFBA-CEBE20763E1C}" type="parTrans" cxnId="{A8E64CE2-1631-47D3-AB43-6650E185704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0BD90-933A-43C9-B616-2CA14FD50EB6}" type="sibTrans" cxnId="{A8E64CE2-1631-47D3-AB43-6650E1857047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866B1E-FB23-4B4D-9ECB-3A4A0AE9558F}" type="pres">
      <dgm:prSet presAssocID="{B1E51EFA-FB2A-4A97-B94C-5C1E6DD8723D}" presName="vert0" presStyleCnt="0">
        <dgm:presLayoutVars>
          <dgm:dir/>
          <dgm:animOne val="branch"/>
          <dgm:animLvl val="lvl"/>
        </dgm:presLayoutVars>
      </dgm:prSet>
      <dgm:spPr/>
    </dgm:pt>
    <dgm:pt modelId="{50A943E7-1E0E-4F7F-9EFF-F39EEAFEB502}" type="pres">
      <dgm:prSet presAssocID="{8E304DC6-0053-4A6E-9613-9C0B9C963D23}" presName="thickLine" presStyleLbl="alignNode1" presStyleIdx="0" presStyleCnt="1"/>
      <dgm:spPr/>
    </dgm:pt>
    <dgm:pt modelId="{FA6AE71D-02C6-46CA-A812-1C024B800A84}" type="pres">
      <dgm:prSet presAssocID="{8E304DC6-0053-4A6E-9613-9C0B9C963D23}" presName="horz1" presStyleCnt="0"/>
      <dgm:spPr/>
    </dgm:pt>
    <dgm:pt modelId="{9E108A9A-A8FC-40D6-964E-C94C33498CEF}" type="pres">
      <dgm:prSet presAssocID="{8E304DC6-0053-4A6E-9613-9C0B9C963D23}" presName="tx1" presStyleLbl="revTx" presStyleIdx="0" presStyleCnt="4"/>
      <dgm:spPr/>
    </dgm:pt>
    <dgm:pt modelId="{0490AC7D-97F2-4A5F-8967-63A2791C050D}" type="pres">
      <dgm:prSet presAssocID="{8E304DC6-0053-4A6E-9613-9C0B9C963D23}" presName="vert1" presStyleCnt="0"/>
      <dgm:spPr/>
    </dgm:pt>
    <dgm:pt modelId="{BCB2402C-FB50-401F-9668-289643891009}" type="pres">
      <dgm:prSet presAssocID="{DC6E21E0-C0F9-46CC-BBB9-4015F03C53AC}" presName="vertSpace2a" presStyleCnt="0"/>
      <dgm:spPr/>
    </dgm:pt>
    <dgm:pt modelId="{C568D35D-52C3-4894-B41D-7A5EEB223218}" type="pres">
      <dgm:prSet presAssocID="{DC6E21E0-C0F9-46CC-BBB9-4015F03C53AC}" presName="horz2" presStyleCnt="0"/>
      <dgm:spPr/>
    </dgm:pt>
    <dgm:pt modelId="{1EAAEAF6-5D0D-49B0-8C8B-5DD33BAF6C4B}" type="pres">
      <dgm:prSet presAssocID="{DC6E21E0-C0F9-46CC-BBB9-4015F03C53AC}" presName="horzSpace2" presStyleCnt="0"/>
      <dgm:spPr/>
    </dgm:pt>
    <dgm:pt modelId="{431A946A-370E-45C8-91AB-7DDE5955DED6}" type="pres">
      <dgm:prSet presAssocID="{DC6E21E0-C0F9-46CC-BBB9-4015F03C53AC}" presName="tx2" presStyleLbl="revTx" presStyleIdx="1" presStyleCnt="4"/>
      <dgm:spPr/>
    </dgm:pt>
    <dgm:pt modelId="{CD6EA83A-C742-493D-B3EF-821B60CE46A2}" type="pres">
      <dgm:prSet presAssocID="{DC6E21E0-C0F9-46CC-BBB9-4015F03C53AC}" presName="vert2" presStyleCnt="0"/>
      <dgm:spPr/>
    </dgm:pt>
    <dgm:pt modelId="{21FD920C-5D8F-41CC-88C9-9F2455F63331}" type="pres">
      <dgm:prSet presAssocID="{DC6E21E0-C0F9-46CC-BBB9-4015F03C53AC}" presName="thinLine2b" presStyleLbl="callout" presStyleIdx="0" presStyleCnt="3"/>
      <dgm:spPr/>
    </dgm:pt>
    <dgm:pt modelId="{F917E974-FDD6-48F7-BDD0-1049F7EC01EE}" type="pres">
      <dgm:prSet presAssocID="{DC6E21E0-C0F9-46CC-BBB9-4015F03C53AC}" presName="vertSpace2b" presStyleCnt="0"/>
      <dgm:spPr/>
    </dgm:pt>
    <dgm:pt modelId="{83687404-261E-4B8C-9A22-3D8B6214D851}" type="pres">
      <dgm:prSet presAssocID="{CE749A75-A83E-47F0-9556-6B35C2CDE596}" presName="horz2" presStyleCnt="0"/>
      <dgm:spPr/>
    </dgm:pt>
    <dgm:pt modelId="{9A5375D2-861C-43A1-A769-DF3108E36A56}" type="pres">
      <dgm:prSet presAssocID="{CE749A75-A83E-47F0-9556-6B35C2CDE596}" presName="horzSpace2" presStyleCnt="0"/>
      <dgm:spPr/>
    </dgm:pt>
    <dgm:pt modelId="{EB3BCAD4-CCDC-4804-8EC8-FDF6CD530DAB}" type="pres">
      <dgm:prSet presAssocID="{CE749A75-A83E-47F0-9556-6B35C2CDE596}" presName="tx2" presStyleLbl="revTx" presStyleIdx="2" presStyleCnt="4"/>
      <dgm:spPr/>
    </dgm:pt>
    <dgm:pt modelId="{D89ABE3D-A077-457C-B9F5-1E871D205CEC}" type="pres">
      <dgm:prSet presAssocID="{CE749A75-A83E-47F0-9556-6B35C2CDE596}" presName="vert2" presStyleCnt="0"/>
      <dgm:spPr/>
    </dgm:pt>
    <dgm:pt modelId="{17F18D95-E364-48CC-BD2A-68BEBE765766}" type="pres">
      <dgm:prSet presAssocID="{CE749A75-A83E-47F0-9556-6B35C2CDE596}" presName="thinLine2b" presStyleLbl="callout" presStyleIdx="1" presStyleCnt="3"/>
      <dgm:spPr/>
    </dgm:pt>
    <dgm:pt modelId="{22D7513E-3960-4634-9760-BB85DEF503B0}" type="pres">
      <dgm:prSet presAssocID="{CE749A75-A83E-47F0-9556-6B35C2CDE596}" presName="vertSpace2b" presStyleCnt="0"/>
      <dgm:spPr/>
    </dgm:pt>
    <dgm:pt modelId="{09A8B783-A501-40BB-9E9D-22406DF50800}" type="pres">
      <dgm:prSet presAssocID="{927ACA81-037D-4867-A2AD-7F5A7DAA83C7}" presName="horz2" presStyleCnt="0"/>
      <dgm:spPr/>
    </dgm:pt>
    <dgm:pt modelId="{19CBD8E3-3952-4E87-BA93-2E1176F2EDB0}" type="pres">
      <dgm:prSet presAssocID="{927ACA81-037D-4867-A2AD-7F5A7DAA83C7}" presName="horzSpace2" presStyleCnt="0"/>
      <dgm:spPr/>
    </dgm:pt>
    <dgm:pt modelId="{EC8F6EAA-C753-448A-85AD-B61D04B0ECC3}" type="pres">
      <dgm:prSet presAssocID="{927ACA81-037D-4867-A2AD-7F5A7DAA83C7}" presName="tx2" presStyleLbl="revTx" presStyleIdx="3" presStyleCnt="4"/>
      <dgm:spPr/>
    </dgm:pt>
    <dgm:pt modelId="{F74A85C6-8CDF-4BFF-B756-211AD7D9CBBF}" type="pres">
      <dgm:prSet presAssocID="{927ACA81-037D-4867-A2AD-7F5A7DAA83C7}" presName="vert2" presStyleCnt="0"/>
      <dgm:spPr/>
    </dgm:pt>
    <dgm:pt modelId="{A36D6D38-1001-4669-9764-F541B7A3E43A}" type="pres">
      <dgm:prSet presAssocID="{927ACA81-037D-4867-A2AD-7F5A7DAA83C7}" presName="thinLine2b" presStyleLbl="callout" presStyleIdx="2" presStyleCnt="3"/>
      <dgm:spPr/>
    </dgm:pt>
    <dgm:pt modelId="{12111637-850D-454B-8294-C06AE2D76F63}" type="pres">
      <dgm:prSet presAssocID="{927ACA81-037D-4867-A2AD-7F5A7DAA83C7}" presName="vertSpace2b" presStyleCnt="0"/>
      <dgm:spPr/>
    </dgm:pt>
  </dgm:ptLst>
  <dgm:cxnLst>
    <dgm:cxn modelId="{CA782602-9EE1-41A1-8716-4CEBC43C421A}" srcId="{B1E51EFA-FB2A-4A97-B94C-5C1E6DD8723D}" destId="{8E304DC6-0053-4A6E-9613-9C0B9C963D23}" srcOrd="0" destOrd="0" parTransId="{ED7B3F5E-9A32-4FD6-9A34-3F0EEF1355E7}" sibTransId="{14CB287F-78F0-4407-A278-E587175C42FE}"/>
    <dgm:cxn modelId="{5F82FF65-130F-4692-9571-66AC1070EDF9}" type="presOf" srcId="{CE749A75-A83E-47F0-9556-6B35C2CDE596}" destId="{EB3BCAD4-CCDC-4804-8EC8-FDF6CD530DAB}" srcOrd="0" destOrd="0" presId="urn:microsoft.com/office/officeart/2008/layout/LinedList"/>
    <dgm:cxn modelId="{13D3676C-056F-431F-A3B5-F19A4A864BAF}" type="presOf" srcId="{8E304DC6-0053-4A6E-9613-9C0B9C963D23}" destId="{9E108A9A-A8FC-40D6-964E-C94C33498CEF}" srcOrd="0" destOrd="0" presId="urn:microsoft.com/office/officeart/2008/layout/LinedList"/>
    <dgm:cxn modelId="{924112B2-612D-4DEE-9F08-3DDFEF341724}" srcId="{8E304DC6-0053-4A6E-9613-9C0B9C963D23}" destId="{927ACA81-037D-4867-A2AD-7F5A7DAA83C7}" srcOrd="2" destOrd="0" parTransId="{0C77822A-1244-447D-83AB-B9A6F0528C20}" sibTransId="{D0ACCB3E-15DF-428D-BC6F-C9467E03B467}"/>
    <dgm:cxn modelId="{635EB5CE-3140-4BA4-8A40-FD7B61533664}" srcId="{8E304DC6-0053-4A6E-9613-9C0B9C963D23}" destId="{DC6E21E0-C0F9-46CC-BBB9-4015F03C53AC}" srcOrd="0" destOrd="0" parTransId="{507A88B5-89FB-426A-94B0-CF585B193552}" sibTransId="{99928F6B-60F9-4563-B3D0-AFA6D2360493}"/>
    <dgm:cxn modelId="{33350ED5-BD39-4513-A4DF-FD0208D0CE88}" type="presOf" srcId="{927ACA81-037D-4867-A2AD-7F5A7DAA83C7}" destId="{EC8F6EAA-C753-448A-85AD-B61D04B0ECC3}" srcOrd="0" destOrd="0" presId="urn:microsoft.com/office/officeart/2008/layout/LinedList"/>
    <dgm:cxn modelId="{0AB246D6-C75B-4B8E-9325-8D41851756EC}" type="presOf" srcId="{B1E51EFA-FB2A-4A97-B94C-5C1E6DD8723D}" destId="{96866B1E-FB23-4B4D-9ECB-3A4A0AE9558F}" srcOrd="0" destOrd="0" presId="urn:microsoft.com/office/officeart/2008/layout/LinedList"/>
    <dgm:cxn modelId="{A8E64CE2-1631-47D3-AB43-6650E1857047}" srcId="{8E304DC6-0053-4A6E-9613-9C0B9C963D23}" destId="{CE749A75-A83E-47F0-9556-6B35C2CDE596}" srcOrd="1" destOrd="0" parTransId="{35BFD8FA-A831-4894-AFBA-CEBE20763E1C}" sibTransId="{4E40BD90-933A-43C9-B616-2CA14FD50EB6}"/>
    <dgm:cxn modelId="{4C368CE5-B7D4-452D-A385-B8642A50690B}" type="presOf" srcId="{DC6E21E0-C0F9-46CC-BBB9-4015F03C53AC}" destId="{431A946A-370E-45C8-91AB-7DDE5955DED6}" srcOrd="0" destOrd="0" presId="urn:microsoft.com/office/officeart/2008/layout/LinedList"/>
    <dgm:cxn modelId="{003BC9DD-C7D7-45AA-8FF4-5AEB6C32B65D}" type="presParOf" srcId="{96866B1E-FB23-4B4D-9ECB-3A4A0AE9558F}" destId="{50A943E7-1E0E-4F7F-9EFF-F39EEAFEB502}" srcOrd="0" destOrd="0" presId="urn:microsoft.com/office/officeart/2008/layout/LinedList"/>
    <dgm:cxn modelId="{14CE7C65-5289-40D6-A849-F51B84217916}" type="presParOf" srcId="{96866B1E-FB23-4B4D-9ECB-3A4A0AE9558F}" destId="{FA6AE71D-02C6-46CA-A812-1C024B800A84}" srcOrd="1" destOrd="0" presId="urn:microsoft.com/office/officeart/2008/layout/LinedList"/>
    <dgm:cxn modelId="{54894D9F-7992-412C-8ACE-0149D6E7D343}" type="presParOf" srcId="{FA6AE71D-02C6-46CA-A812-1C024B800A84}" destId="{9E108A9A-A8FC-40D6-964E-C94C33498CEF}" srcOrd="0" destOrd="0" presId="urn:microsoft.com/office/officeart/2008/layout/LinedList"/>
    <dgm:cxn modelId="{97ACA47D-F935-4670-8509-F345BB28D355}" type="presParOf" srcId="{FA6AE71D-02C6-46CA-A812-1C024B800A84}" destId="{0490AC7D-97F2-4A5F-8967-63A2791C050D}" srcOrd="1" destOrd="0" presId="urn:microsoft.com/office/officeart/2008/layout/LinedList"/>
    <dgm:cxn modelId="{8EFF4890-5836-493A-9823-D42E725766EB}" type="presParOf" srcId="{0490AC7D-97F2-4A5F-8967-63A2791C050D}" destId="{BCB2402C-FB50-401F-9668-289643891009}" srcOrd="0" destOrd="0" presId="urn:microsoft.com/office/officeart/2008/layout/LinedList"/>
    <dgm:cxn modelId="{E16FD76E-F037-4899-A76E-4DDDCF93E4E7}" type="presParOf" srcId="{0490AC7D-97F2-4A5F-8967-63A2791C050D}" destId="{C568D35D-52C3-4894-B41D-7A5EEB223218}" srcOrd="1" destOrd="0" presId="urn:microsoft.com/office/officeart/2008/layout/LinedList"/>
    <dgm:cxn modelId="{6F3BD2EE-81C1-4E9D-B4FF-DC6D818A49AD}" type="presParOf" srcId="{C568D35D-52C3-4894-B41D-7A5EEB223218}" destId="{1EAAEAF6-5D0D-49B0-8C8B-5DD33BAF6C4B}" srcOrd="0" destOrd="0" presId="urn:microsoft.com/office/officeart/2008/layout/LinedList"/>
    <dgm:cxn modelId="{4D93CDBF-F5F7-4CE6-82CD-7817316133FB}" type="presParOf" srcId="{C568D35D-52C3-4894-B41D-7A5EEB223218}" destId="{431A946A-370E-45C8-91AB-7DDE5955DED6}" srcOrd="1" destOrd="0" presId="urn:microsoft.com/office/officeart/2008/layout/LinedList"/>
    <dgm:cxn modelId="{10FC797E-B1D5-468B-BFE4-4E91289C8FF9}" type="presParOf" srcId="{C568D35D-52C3-4894-B41D-7A5EEB223218}" destId="{CD6EA83A-C742-493D-B3EF-821B60CE46A2}" srcOrd="2" destOrd="0" presId="urn:microsoft.com/office/officeart/2008/layout/LinedList"/>
    <dgm:cxn modelId="{988828C3-C8D3-4A6A-AEB8-B42EAE2C8566}" type="presParOf" srcId="{0490AC7D-97F2-4A5F-8967-63A2791C050D}" destId="{21FD920C-5D8F-41CC-88C9-9F2455F63331}" srcOrd="2" destOrd="0" presId="urn:microsoft.com/office/officeart/2008/layout/LinedList"/>
    <dgm:cxn modelId="{3C4F86F6-5F24-47F8-8E16-7E0FB0BE8DB9}" type="presParOf" srcId="{0490AC7D-97F2-4A5F-8967-63A2791C050D}" destId="{F917E974-FDD6-48F7-BDD0-1049F7EC01EE}" srcOrd="3" destOrd="0" presId="urn:microsoft.com/office/officeart/2008/layout/LinedList"/>
    <dgm:cxn modelId="{3FA7B6CE-D505-49C6-A7C4-8F6842B93CFE}" type="presParOf" srcId="{0490AC7D-97F2-4A5F-8967-63A2791C050D}" destId="{83687404-261E-4B8C-9A22-3D8B6214D851}" srcOrd="4" destOrd="0" presId="urn:microsoft.com/office/officeart/2008/layout/LinedList"/>
    <dgm:cxn modelId="{E3D3647B-FEB5-43CC-B835-2FA33AA1984C}" type="presParOf" srcId="{83687404-261E-4B8C-9A22-3D8B6214D851}" destId="{9A5375D2-861C-43A1-A769-DF3108E36A56}" srcOrd="0" destOrd="0" presId="urn:microsoft.com/office/officeart/2008/layout/LinedList"/>
    <dgm:cxn modelId="{61200092-9A96-43D9-88D6-337EE2702921}" type="presParOf" srcId="{83687404-261E-4B8C-9A22-3D8B6214D851}" destId="{EB3BCAD4-CCDC-4804-8EC8-FDF6CD530DAB}" srcOrd="1" destOrd="0" presId="urn:microsoft.com/office/officeart/2008/layout/LinedList"/>
    <dgm:cxn modelId="{9CD3905E-A1CC-4915-9383-5C3D3A855B4F}" type="presParOf" srcId="{83687404-261E-4B8C-9A22-3D8B6214D851}" destId="{D89ABE3D-A077-457C-B9F5-1E871D205CEC}" srcOrd="2" destOrd="0" presId="urn:microsoft.com/office/officeart/2008/layout/LinedList"/>
    <dgm:cxn modelId="{66EB93F0-DF61-4606-A1E0-7B939278E806}" type="presParOf" srcId="{0490AC7D-97F2-4A5F-8967-63A2791C050D}" destId="{17F18D95-E364-48CC-BD2A-68BEBE765766}" srcOrd="5" destOrd="0" presId="urn:microsoft.com/office/officeart/2008/layout/LinedList"/>
    <dgm:cxn modelId="{8A43524D-4453-49F8-99A0-BB62D8DAACB1}" type="presParOf" srcId="{0490AC7D-97F2-4A5F-8967-63A2791C050D}" destId="{22D7513E-3960-4634-9760-BB85DEF503B0}" srcOrd="6" destOrd="0" presId="urn:microsoft.com/office/officeart/2008/layout/LinedList"/>
    <dgm:cxn modelId="{C0043E2D-2425-4946-BB9A-57137DF5C0EF}" type="presParOf" srcId="{0490AC7D-97F2-4A5F-8967-63A2791C050D}" destId="{09A8B783-A501-40BB-9E9D-22406DF50800}" srcOrd="7" destOrd="0" presId="urn:microsoft.com/office/officeart/2008/layout/LinedList"/>
    <dgm:cxn modelId="{6F6D8DF8-DEB5-4DB5-BDEE-8584F9CF95AD}" type="presParOf" srcId="{09A8B783-A501-40BB-9E9D-22406DF50800}" destId="{19CBD8E3-3952-4E87-BA93-2E1176F2EDB0}" srcOrd="0" destOrd="0" presId="urn:microsoft.com/office/officeart/2008/layout/LinedList"/>
    <dgm:cxn modelId="{B4CECA6A-94DB-4F87-B0BC-B7B676EA40C9}" type="presParOf" srcId="{09A8B783-A501-40BB-9E9D-22406DF50800}" destId="{EC8F6EAA-C753-448A-85AD-B61D04B0ECC3}" srcOrd="1" destOrd="0" presId="urn:microsoft.com/office/officeart/2008/layout/LinedList"/>
    <dgm:cxn modelId="{9980B470-6AD3-46B2-AA79-0233A38EE310}" type="presParOf" srcId="{09A8B783-A501-40BB-9E9D-22406DF50800}" destId="{F74A85C6-8CDF-4BFF-B756-211AD7D9CBBF}" srcOrd="2" destOrd="0" presId="urn:microsoft.com/office/officeart/2008/layout/LinedList"/>
    <dgm:cxn modelId="{A2DBB9C3-2B04-4FC3-84CA-3449DF7F05D8}" type="presParOf" srcId="{0490AC7D-97F2-4A5F-8967-63A2791C050D}" destId="{A36D6D38-1001-4669-9764-F541B7A3E43A}" srcOrd="8" destOrd="0" presId="urn:microsoft.com/office/officeart/2008/layout/LinedList"/>
    <dgm:cxn modelId="{CAE4637B-ED2D-47E3-B727-25DB42B6DF3F}" type="presParOf" srcId="{0490AC7D-97F2-4A5F-8967-63A2791C050D}" destId="{12111637-850D-454B-8294-C06AE2D76F63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BC68B94-C466-48E9-9E35-4D595E56438D}" type="doc">
      <dgm:prSet loTypeId="urn:microsoft.com/office/officeart/2011/layout/RadialPicture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8CC89CB-2116-47F2-95C4-E344640D9408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二次开发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724F7D-7092-43DB-A00A-E2742DEA8F3F}" type="parTrans" cxnId="{16FB7C46-6011-469F-8F0A-897CE9419F97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11D56A6-F497-486C-A1DD-DC5848DFE5FE}" type="sibTrans" cxnId="{16FB7C46-6011-469F-8F0A-897CE9419F97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E1CA79-97EA-47A1-955B-83411D88F6E2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编写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005462-0553-4BAC-B2A8-9E0A487857A8}" type="parTrans" cxnId="{B74F9FC5-D9B9-4C6E-A162-F3DDBED59BB8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B4F600-4B7A-4D65-B15F-B02E8D771F53}" type="sibTrans" cxnId="{B74F9FC5-D9B9-4C6E-A162-F3DDBED59BB8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D0120B-D47C-4C55-B57E-E0BB090286CB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6B17FE-B12F-49E1-A679-14EE585C1B89}" type="parTrans" cxnId="{BFC6C498-DEDB-4D91-AB64-7934E810DDFD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07BFA2-FE42-4B51-B88F-822DFF9E7A78}" type="sibTrans" cxnId="{BFC6C498-DEDB-4D91-AB64-7934E810DDFD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5C8E97-CF80-4FE4-933D-143851690C3B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运行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9905EF-1195-446C-A129-853AAEEF14D6}" type="parTrans" cxnId="{BD0D57A8-C28C-4163-8321-8B51625E5796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24D471-62CF-41BF-9A8F-301BC2693884}" type="sibTrans" cxnId="{BD0D57A8-C28C-4163-8321-8B51625E5796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FA12B4-BEEB-4DD4-B12E-2C3D72286969}" type="pres">
      <dgm:prSet presAssocID="{3BC68B94-C466-48E9-9E35-4D595E56438D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6A00E897-39AE-4BB2-B396-6D03F2D9995A}" type="pres">
      <dgm:prSet presAssocID="{D8CC89CB-2116-47F2-95C4-E344640D9408}" presName="Parent" presStyleLbl="node1" presStyleIdx="0" presStyleCnt="2">
        <dgm:presLayoutVars>
          <dgm:chMax val="4"/>
          <dgm:chPref val="3"/>
        </dgm:presLayoutVars>
      </dgm:prSet>
      <dgm:spPr/>
    </dgm:pt>
    <dgm:pt modelId="{F2A87394-746F-409F-8CC9-8F3D9A876D04}" type="pres">
      <dgm:prSet presAssocID="{30E1CA79-97EA-47A1-955B-83411D88F6E2}" presName="Accent" presStyleLbl="node1" presStyleIdx="1" presStyleCnt="2"/>
      <dgm:spPr/>
    </dgm:pt>
    <dgm:pt modelId="{704A9C9D-0120-4938-BD3B-78070B29DE25}" type="pres">
      <dgm:prSet presAssocID="{30E1CA79-97EA-47A1-955B-83411D88F6E2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B5563EB-3F87-4C60-942A-6E3B9CBF90A6}" type="pres">
      <dgm:prSet presAssocID="{30E1CA79-97EA-47A1-955B-83411D88F6E2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47FD926-0A00-476A-887E-A54B5B8D5B28}" type="pres">
      <dgm:prSet presAssocID="{BBD0120B-D47C-4C55-B57E-E0BB090286CB}" presName="Image2" presStyleCnt="0"/>
      <dgm:spPr/>
    </dgm:pt>
    <dgm:pt modelId="{9E877E7D-C2C6-499B-A39E-52D8F1F97573}" type="pres">
      <dgm:prSet presAssocID="{BBD0120B-D47C-4C55-B57E-E0BB090286CB}" presName="Imag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RTL"/>
        </a:ext>
      </dgm:extLst>
    </dgm:pt>
    <dgm:pt modelId="{075EB754-16D1-4133-BF67-0B5883D77123}" type="pres">
      <dgm:prSet presAssocID="{BBD0120B-D47C-4C55-B57E-E0BB090286CB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52AA3FC-B20C-4BB1-89E5-8FC1EF2F063E}" type="pres">
      <dgm:prSet presAssocID="{B65C8E97-CF80-4FE4-933D-143851690C3B}" presName="Image3" presStyleCnt="0"/>
      <dgm:spPr/>
    </dgm:pt>
    <dgm:pt modelId="{38158ECD-D34E-41A0-9A0C-917DA1EA00A2}" type="pres">
      <dgm:prSet presAssocID="{B65C8E97-CF80-4FE4-933D-143851690C3B}" presName="Imag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85EAB7D-4C4E-4963-82F6-E2D6A9264AE0}" type="pres">
      <dgm:prSet presAssocID="{B65C8E97-CF80-4FE4-933D-143851690C3B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5AFC806-6FDA-4135-A4D7-F3CBC14DEA5F}" type="presOf" srcId="{BBD0120B-D47C-4C55-B57E-E0BB090286CB}" destId="{075EB754-16D1-4133-BF67-0B5883D77123}" srcOrd="0" destOrd="0" presId="urn:microsoft.com/office/officeart/2011/layout/RadialPictureList"/>
    <dgm:cxn modelId="{F645A320-210B-471A-8A56-759E040415D0}" type="presOf" srcId="{D8CC89CB-2116-47F2-95C4-E344640D9408}" destId="{6A00E897-39AE-4BB2-B396-6D03F2D9995A}" srcOrd="0" destOrd="0" presId="urn:microsoft.com/office/officeart/2011/layout/RadialPictureList"/>
    <dgm:cxn modelId="{16FB7C46-6011-469F-8F0A-897CE9419F97}" srcId="{3BC68B94-C466-48E9-9E35-4D595E56438D}" destId="{D8CC89CB-2116-47F2-95C4-E344640D9408}" srcOrd="0" destOrd="0" parTransId="{A3724F7D-7092-43DB-A00A-E2742DEA8F3F}" sibTransId="{E11D56A6-F497-486C-A1DD-DC5848DFE5FE}"/>
    <dgm:cxn modelId="{1754E88B-20E7-4118-AEEF-CFCDC8562A47}" type="presOf" srcId="{3BC68B94-C466-48E9-9E35-4D595E56438D}" destId="{63FA12B4-BEEB-4DD4-B12E-2C3D72286969}" srcOrd="0" destOrd="0" presId="urn:microsoft.com/office/officeart/2011/layout/RadialPictureList"/>
    <dgm:cxn modelId="{BFC6C498-DEDB-4D91-AB64-7934E810DDFD}" srcId="{D8CC89CB-2116-47F2-95C4-E344640D9408}" destId="{BBD0120B-D47C-4C55-B57E-E0BB090286CB}" srcOrd="1" destOrd="0" parTransId="{406B17FE-B12F-49E1-A679-14EE585C1B89}" sibTransId="{8607BFA2-FE42-4B51-B88F-822DFF9E7A78}"/>
    <dgm:cxn modelId="{BD0D57A8-C28C-4163-8321-8B51625E5796}" srcId="{D8CC89CB-2116-47F2-95C4-E344640D9408}" destId="{B65C8E97-CF80-4FE4-933D-143851690C3B}" srcOrd="2" destOrd="0" parTransId="{709905EF-1195-446C-A129-853AAEEF14D6}" sibTransId="{A724D471-62CF-41BF-9A8F-301BC2693884}"/>
    <dgm:cxn modelId="{B74F9FC5-D9B9-4C6E-A162-F3DDBED59BB8}" srcId="{D8CC89CB-2116-47F2-95C4-E344640D9408}" destId="{30E1CA79-97EA-47A1-955B-83411D88F6E2}" srcOrd="0" destOrd="0" parTransId="{24005462-0553-4BAC-B2A8-9E0A487857A8}" sibTransId="{64B4F600-4B7A-4D65-B15F-B02E8D771F53}"/>
    <dgm:cxn modelId="{694C40CB-116F-43F3-B8F0-C8D64296B2A4}" type="presOf" srcId="{30E1CA79-97EA-47A1-955B-83411D88F6E2}" destId="{0B5563EB-3F87-4C60-942A-6E3B9CBF90A6}" srcOrd="0" destOrd="0" presId="urn:microsoft.com/office/officeart/2011/layout/RadialPictureList"/>
    <dgm:cxn modelId="{0D2586DE-AFE3-4312-90F1-E76E2A1AD311}" type="presOf" srcId="{B65C8E97-CF80-4FE4-933D-143851690C3B}" destId="{385EAB7D-4C4E-4963-82F6-E2D6A9264AE0}" srcOrd="0" destOrd="0" presId="urn:microsoft.com/office/officeart/2011/layout/RadialPictureList"/>
    <dgm:cxn modelId="{68F02D98-FEEA-4A1E-8EF4-F8891F28EE6E}" type="presParOf" srcId="{63FA12B4-BEEB-4DD4-B12E-2C3D72286969}" destId="{6A00E897-39AE-4BB2-B396-6D03F2D9995A}" srcOrd="0" destOrd="0" presId="urn:microsoft.com/office/officeart/2011/layout/RadialPictureList"/>
    <dgm:cxn modelId="{A325FA6B-A8B6-45F3-A118-3853C7005C04}" type="presParOf" srcId="{63FA12B4-BEEB-4DD4-B12E-2C3D72286969}" destId="{F2A87394-746F-409F-8CC9-8F3D9A876D04}" srcOrd="1" destOrd="0" presId="urn:microsoft.com/office/officeart/2011/layout/RadialPictureList"/>
    <dgm:cxn modelId="{7E825991-3EF7-41B1-A6B1-95931EB27F3A}" type="presParOf" srcId="{63FA12B4-BEEB-4DD4-B12E-2C3D72286969}" destId="{704A9C9D-0120-4938-BD3B-78070B29DE25}" srcOrd="2" destOrd="0" presId="urn:microsoft.com/office/officeart/2011/layout/RadialPictureList"/>
    <dgm:cxn modelId="{920FB996-ED22-41E0-9033-AF9E62D50E6E}" type="presParOf" srcId="{63FA12B4-BEEB-4DD4-B12E-2C3D72286969}" destId="{0B5563EB-3F87-4C60-942A-6E3B9CBF90A6}" srcOrd="3" destOrd="0" presId="urn:microsoft.com/office/officeart/2011/layout/RadialPictureList"/>
    <dgm:cxn modelId="{6A5EDDBD-1B95-46BC-B3A4-4361DCCEE94F}" type="presParOf" srcId="{63FA12B4-BEEB-4DD4-B12E-2C3D72286969}" destId="{F47FD926-0A00-476A-887E-A54B5B8D5B28}" srcOrd="4" destOrd="0" presId="urn:microsoft.com/office/officeart/2011/layout/RadialPictureList"/>
    <dgm:cxn modelId="{54349F72-D606-4D54-8E4D-6B1B4E7C8EDD}" type="presParOf" srcId="{F47FD926-0A00-476A-887E-A54B5B8D5B28}" destId="{9E877E7D-C2C6-499B-A39E-52D8F1F97573}" srcOrd="0" destOrd="0" presId="urn:microsoft.com/office/officeart/2011/layout/RadialPictureList"/>
    <dgm:cxn modelId="{E86747D2-6A82-48F1-BB5C-70830328B61A}" type="presParOf" srcId="{63FA12B4-BEEB-4DD4-B12E-2C3D72286969}" destId="{075EB754-16D1-4133-BF67-0B5883D77123}" srcOrd="5" destOrd="0" presId="urn:microsoft.com/office/officeart/2011/layout/RadialPictureList"/>
    <dgm:cxn modelId="{2E9B5BE8-C9D1-4CCD-A6D3-9080CD48BB12}" type="presParOf" srcId="{63FA12B4-BEEB-4DD4-B12E-2C3D72286969}" destId="{C52AA3FC-B20C-4BB1-89E5-8FC1EF2F063E}" srcOrd="6" destOrd="0" presId="urn:microsoft.com/office/officeart/2011/layout/RadialPictureList"/>
    <dgm:cxn modelId="{1C6B7B58-9AD0-4153-87B7-893862CDD1FD}" type="presParOf" srcId="{C52AA3FC-B20C-4BB1-89E5-8FC1EF2F063E}" destId="{38158ECD-D34E-41A0-9A0C-917DA1EA00A2}" srcOrd="0" destOrd="0" presId="urn:microsoft.com/office/officeart/2011/layout/RadialPictureList"/>
    <dgm:cxn modelId="{A649C733-DCB7-45D2-A6D0-3AF0261F9D07}" type="presParOf" srcId="{63FA12B4-BEEB-4DD4-B12E-2C3D72286969}" destId="{385EAB7D-4C4E-4963-82F6-E2D6A9264AE0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8DC4D9D-C39F-4C39-AB16-09BF58452935}" type="doc">
      <dgm:prSet loTypeId="urn:microsoft.com/office/officeart/2005/8/layout/radial1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8CBC48D-C280-45B2-9D26-3063ABB6E1D3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E2E73-C104-4484-9995-207F892C5590}" type="parTrans" cxnId="{EB1DE8AF-AD39-4137-9F33-1EB0DBFAFEB5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1ED948-DA90-453A-A26E-F2B8F5E51681}" type="sibTrans" cxnId="{EB1DE8AF-AD39-4137-9F33-1EB0DBFAFEB5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971DE7-2D89-4506-9D99-0F933D943390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2DCF2D-D051-4F99-85EA-CFEE9DAD41F1}" type="parTrans" cxnId="{B68F6D89-DB26-4CE5-AB90-22D2CD03F376}">
      <dgm:prSet custT="1"/>
      <dgm:spPr/>
      <dgm:t>
        <a:bodyPr/>
        <a:lstStyle/>
        <a:p>
          <a:endParaRPr lang="en-US" sz="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8C4871-329D-4F9E-BDA8-AE26C651A873}" type="sibTrans" cxnId="{B68F6D89-DB26-4CE5-AB90-22D2CD03F376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C0B4EB-65AC-46E8-8E0C-01D23EEE065F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C84B54-E6F0-401E-978E-3CE2CF680BF9}" type="parTrans" cxnId="{864D8F21-0B3C-4C88-B989-3785A5B037B6}">
      <dgm:prSet custT="1"/>
      <dgm:spPr/>
      <dgm:t>
        <a:bodyPr/>
        <a:lstStyle/>
        <a:p>
          <a:endParaRPr lang="en-US" sz="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2A0881-EE85-4C87-A365-AFD9CF4B202A}" type="sibTrans" cxnId="{864D8F21-0B3C-4C88-B989-3785A5B037B6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5684E9-A09E-4822-A8A4-9E6041FA6692}" type="pres">
      <dgm:prSet presAssocID="{38DC4D9D-C39F-4C39-AB16-09BF5845293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DA1912-A949-471A-AA44-DC4841162829}" type="pres">
      <dgm:prSet presAssocID="{D8CBC48D-C280-45B2-9D26-3063ABB6E1D3}" presName="centerShape" presStyleLbl="node0" presStyleIdx="0" presStyleCnt="1"/>
      <dgm:spPr/>
    </dgm:pt>
    <dgm:pt modelId="{CAFAAF3B-303D-4F0F-8156-654FA00EB603}" type="pres">
      <dgm:prSet presAssocID="{AA2DCF2D-D051-4F99-85EA-CFEE9DAD41F1}" presName="Name9" presStyleLbl="parChTrans1D2" presStyleIdx="0" presStyleCnt="2"/>
      <dgm:spPr/>
    </dgm:pt>
    <dgm:pt modelId="{0D4A6BA0-8D38-4020-8EDA-6A21A9FA050C}" type="pres">
      <dgm:prSet presAssocID="{AA2DCF2D-D051-4F99-85EA-CFEE9DAD41F1}" presName="connTx" presStyleLbl="parChTrans1D2" presStyleIdx="0" presStyleCnt="2"/>
      <dgm:spPr/>
    </dgm:pt>
    <dgm:pt modelId="{92F6B9A1-45BA-4BA0-828D-82474BACF03B}" type="pres">
      <dgm:prSet presAssocID="{18971DE7-2D89-4506-9D99-0F933D943390}" presName="node" presStyleLbl="node1" presStyleIdx="0" presStyleCnt="2">
        <dgm:presLayoutVars>
          <dgm:bulletEnabled val="1"/>
        </dgm:presLayoutVars>
      </dgm:prSet>
      <dgm:spPr/>
    </dgm:pt>
    <dgm:pt modelId="{105A9F11-6635-429D-9284-408306532A4C}" type="pres">
      <dgm:prSet presAssocID="{C3C84B54-E6F0-401E-978E-3CE2CF680BF9}" presName="Name9" presStyleLbl="parChTrans1D2" presStyleIdx="1" presStyleCnt="2"/>
      <dgm:spPr/>
    </dgm:pt>
    <dgm:pt modelId="{8CA9994C-CC75-4E20-B97E-8F960159620F}" type="pres">
      <dgm:prSet presAssocID="{C3C84B54-E6F0-401E-978E-3CE2CF680BF9}" presName="connTx" presStyleLbl="parChTrans1D2" presStyleIdx="1" presStyleCnt="2"/>
      <dgm:spPr/>
    </dgm:pt>
    <dgm:pt modelId="{121342F2-B17E-4A11-95E7-6D8CB8F293FF}" type="pres">
      <dgm:prSet presAssocID="{B7C0B4EB-65AC-46E8-8E0C-01D23EEE065F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D8F21-0B3C-4C88-B989-3785A5B037B6}" srcId="{D8CBC48D-C280-45B2-9D26-3063ABB6E1D3}" destId="{B7C0B4EB-65AC-46E8-8E0C-01D23EEE065F}" srcOrd="1" destOrd="0" parTransId="{C3C84B54-E6F0-401E-978E-3CE2CF680BF9}" sibTransId="{6B2A0881-EE85-4C87-A365-AFD9CF4B202A}"/>
    <dgm:cxn modelId="{F75E2923-D145-4C1B-880A-612D7FE6D9DD}" type="presOf" srcId="{B7C0B4EB-65AC-46E8-8E0C-01D23EEE065F}" destId="{121342F2-B17E-4A11-95E7-6D8CB8F293FF}" srcOrd="0" destOrd="0" presId="urn:microsoft.com/office/officeart/2005/8/layout/radial1"/>
    <dgm:cxn modelId="{7683C830-D82A-4F62-AF88-862F050E99B0}" type="presOf" srcId="{AA2DCF2D-D051-4F99-85EA-CFEE9DAD41F1}" destId="{0D4A6BA0-8D38-4020-8EDA-6A21A9FA050C}" srcOrd="1" destOrd="0" presId="urn:microsoft.com/office/officeart/2005/8/layout/radial1"/>
    <dgm:cxn modelId="{37BD3331-887B-45B8-8FDE-BB5FC8D64104}" type="presOf" srcId="{38DC4D9D-C39F-4C39-AB16-09BF58452935}" destId="{625684E9-A09E-4822-A8A4-9E6041FA6692}" srcOrd="0" destOrd="0" presId="urn:microsoft.com/office/officeart/2005/8/layout/radial1"/>
    <dgm:cxn modelId="{48441847-98C3-43E1-9B1D-D99C9734D7B4}" type="presOf" srcId="{C3C84B54-E6F0-401E-978E-3CE2CF680BF9}" destId="{8CA9994C-CC75-4E20-B97E-8F960159620F}" srcOrd="1" destOrd="0" presId="urn:microsoft.com/office/officeart/2005/8/layout/radial1"/>
    <dgm:cxn modelId="{B68F6D89-DB26-4CE5-AB90-22D2CD03F376}" srcId="{D8CBC48D-C280-45B2-9D26-3063ABB6E1D3}" destId="{18971DE7-2D89-4506-9D99-0F933D943390}" srcOrd="0" destOrd="0" parTransId="{AA2DCF2D-D051-4F99-85EA-CFEE9DAD41F1}" sibTransId="{3B8C4871-329D-4F9E-BDA8-AE26C651A873}"/>
    <dgm:cxn modelId="{30C9009B-5AAA-4636-A9DB-CEA337500365}" type="presOf" srcId="{C3C84B54-E6F0-401E-978E-3CE2CF680BF9}" destId="{105A9F11-6635-429D-9284-408306532A4C}" srcOrd="0" destOrd="0" presId="urn:microsoft.com/office/officeart/2005/8/layout/radial1"/>
    <dgm:cxn modelId="{EB1DE8AF-AD39-4137-9F33-1EB0DBFAFEB5}" srcId="{38DC4D9D-C39F-4C39-AB16-09BF58452935}" destId="{D8CBC48D-C280-45B2-9D26-3063ABB6E1D3}" srcOrd="0" destOrd="0" parTransId="{1B2E2E73-C104-4484-9995-207F892C5590}" sibTransId="{731ED948-DA90-453A-A26E-F2B8F5E51681}"/>
    <dgm:cxn modelId="{4F93EAD0-4E9B-4ACC-8C18-3A283FFF33E8}" type="presOf" srcId="{AA2DCF2D-D051-4F99-85EA-CFEE9DAD41F1}" destId="{CAFAAF3B-303D-4F0F-8156-654FA00EB603}" srcOrd="0" destOrd="0" presId="urn:microsoft.com/office/officeart/2005/8/layout/radial1"/>
    <dgm:cxn modelId="{3E2836D2-18DC-45CF-90F7-BA007F4BE6CE}" type="presOf" srcId="{D8CBC48D-C280-45B2-9D26-3063ABB6E1D3}" destId="{35DA1912-A949-471A-AA44-DC4841162829}" srcOrd="0" destOrd="0" presId="urn:microsoft.com/office/officeart/2005/8/layout/radial1"/>
    <dgm:cxn modelId="{4A9225EC-F513-4739-A6C7-13AE6A23897C}" type="presOf" srcId="{18971DE7-2D89-4506-9D99-0F933D943390}" destId="{92F6B9A1-45BA-4BA0-828D-82474BACF03B}" srcOrd="0" destOrd="0" presId="urn:microsoft.com/office/officeart/2005/8/layout/radial1"/>
    <dgm:cxn modelId="{6E847884-1A25-41F0-A44F-87979559BA56}" type="presParOf" srcId="{625684E9-A09E-4822-A8A4-9E6041FA6692}" destId="{35DA1912-A949-471A-AA44-DC4841162829}" srcOrd="0" destOrd="0" presId="urn:microsoft.com/office/officeart/2005/8/layout/radial1"/>
    <dgm:cxn modelId="{74AB0206-F882-4ACB-A15F-81620551A4AA}" type="presParOf" srcId="{625684E9-A09E-4822-A8A4-9E6041FA6692}" destId="{CAFAAF3B-303D-4F0F-8156-654FA00EB603}" srcOrd="1" destOrd="0" presId="urn:microsoft.com/office/officeart/2005/8/layout/radial1"/>
    <dgm:cxn modelId="{603F0E0F-ADBB-44A5-BEAC-182CC1AB4C71}" type="presParOf" srcId="{CAFAAF3B-303D-4F0F-8156-654FA00EB603}" destId="{0D4A6BA0-8D38-4020-8EDA-6A21A9FA050C}" srcOrd="0" destOrd="0" presId="urn:microsoft.com/office/officeart/2005/8/layout/radial1"/>
    <dgm:cxn modelId="{84249083-7DAC-4173-A208-079BDCA298AC}" type="presParOf" srcId="{625684E9-A09E-4822-A8A4-9E6041FA6692}" destId="{92F6B9A1-45BA-4BA0-828D-82474BACF03B}" srcOrd="2" destOrd="0" presId="urn:microsoft.com/office/officeart/2005/8/layout/radial1"/>
    <dgm:cxn modelId="{9196567E-D2A8-474A-9522-4B22162DDF32}" type="presParOf" srcId="{625684E9-A09E-4822-A8A4-9E6041FA6692}" destId="{105A9F11-6635-429D-9284-408306532A4C}" srcOrd="3" destOrd="0" presId="urn:microsoft.com/office/officeart/2005/8/layout/radial1"/>
    <dgm:cxn modelId="{B1C9D93C-9C84-4795-B568-FED12464F9ED}" type="presParOf" srcId="{105A9F11-6635-429D-9284-408306532A4C}" destId="{8CA9994C-CC75-4E20-B97E-8F960159620F}" srcOrd="0" destOrd="0" presId="urn:microsoft.com/office/officeart/2005/8/layout/radial1"/>
    <dgm:cxn modelId="{CF97E363-16D0-4FD9-AA17-1F15B1C1CA39}" type="presParOf" srcId="{625684E9-A09E-4822-A8A4-9E6041FA6692}" destId="{121342F2-B17E-4A11-95E7-6D8CB8F293F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8DC4D9D-C39F-4C39-AB16-09BF58452935}" type="doc">
      <dgm:prSet loTypeId="urn:microsoft.com/office/officeart/2005/8/layout/radial1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8CBC48D-C280-45B2-9D26-3063ABB6E1D3}">
      <dgm:prSet phldrT="[Text]"/>
      <dgm:spPr/>
      <dgm:t>
        <a:bodyPr/>
        <a:lstStyle/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2E2E73-C104-4484-9995-207F892C5590}" type="parTrans" cxnId="{EB1DE8AF-AD39-4137-9F33-1EB0DBFAFEB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1ED948-DA90-453A-A26E-F2B8F5E51681}" type="sibTrans" cxnId="{EB1DE8AF-AD39-4137-9F33-1EB0DBFAFEB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971DE7-2D89-4506-9D99-0F933D943390}">
      <dgm:prSet phldrT="[Text]"/>
      <dgm:spPr/>
      <dgm:t>
        <a:bodyPr/>
        <a:lstStyle/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2DCF2D-D051-4F99-85EA-CFEE9DAD41F1}" type="parTrans" cxnId="{B68F6D89-DB26-4CE5-AB90-22D2CD03F37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8C4871-329D-4F9E-BDA8-AE26C651A873}" type="sibTrans" cxnId="{B68F6D89-DB26-4CE5-AB90-22D2CD03F37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C0B4EB-65AC-46E8-8E0C-01D23EEE065F}">
      <dgm:prSet phldrT="[Text]"/>
      <dgm:spPr/>
      <dgm:t>
        <a:bodyPr/>
        <a:lstStyle/>
        <a:p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C84B54-E6F0-401E-978E-3CE2CF680BF9}" type="parTrans" cxnId="{864D8F21-0B3C-4C88-B989-3785A5B037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2A0881-EE85-4C87-A365-AFD9CF4B202A}" type="sibTrans" cxnId="{864D8F21-0B3C-4C88-B989-3785A5B037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5684E9-A09E-4822-A8A4-9E6041FA6692}" type="pres">
      <dgm:prSet presAssocID="{38DC4D9D-C39F-4C39-AB16-09BF5845293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DA1912-A949-471A-AA44-DC4841162829}" type="pres">
      <dgm:prSet presAssocID="{D8CBC48D-C280-45B2-9D26-3063ABB6E1D3}" presName="centerShape" presStyleLbl="node0" presStyleIdx="0" presStyleCnt="1"/>
      <dgm:spPr/>
    </dgm:pt>
    <dgm:pt modelId="{CAFAAF3B-303D-4F0F-8156-654FA00EB603}" type="pres">
      <dgm:prSet presAssocID="{AA2DCF2D-D051-4F99-85EA-CFEE9DAD41F1}" presName="Name9" presStyleLbl="parChTrans1D2" presStyleIdx="0" presStyleCnt="2"/>
      <dgm:spPr/>
    </dgm:pt>
    <dgm:pt modelId="{0D4A6BA0-8D38-4020-8EDA-6A21A9FA050C}" type="pres">
      <dgm:prSet presAssocID="{AA2DCF2D-D051-4F99-85EA-CFEE9DAD41F1}" presName="connTx" presStyleLbl="parChTrans1D2" presStyleIdx="0" presStyleCnt="2"/>
      <dgm:spPr/>
    </dgm:pt>
    <dgm:pt modelId="{92F6B9A1-45BA-4BA0-828D-82474BACF03B}" type="pres">
      <dgm:prSet presAssocID="{18971DE7-2D89-4506-9D99-0F933D943390}" presName="node" presStyleLbl="node1" presStyleIdx="0" presStyleCnt="2">
        <dgm:presLayoutVars>
          <dgm:bulletEnabled val="1"/>
        </dgm:presLayoutVars>
      </dgm:prSet>
      <dgm:spPr/>
    </dgm:pt>
    <dgm:pt modelId="{105A9F11-6635-429D-9284-408306532A4C}" type="pres">
      <dgm:prSet presAssocID="{C3C84B54-E6F0-401E-978E-3CE2CF680BF9}" presName="Name9" presStyleLbl="parChTrans1D2" presStyleIdx="1" presStyleCnt="2"/>
      <dgm:spPr/>
    </dgm:pt>
    <dgm:pt modelId="{8CA9994C-CC75-4E20-B97E-8F960159620F}" type="pres">
      <dgm:prSet presAssocID="{C3C84B54-E6F0-401E-978E-3CE2CF680BF9}" presName="connTx" presStyleLbl="parChTrans1D2" presStyleIdx="1" presStyleCnt="2"/>
      <dgm:spPr/>
    </dgm:pt>
    <dgm:pt modelId="{121342F2-B17E-4A11-95E7-6D8CB8F293FF}" type="pres">
      <dgm:prSet presAssocID="{B7C0B4EB-65AC-46E8-8E0C-01D23EEE065F}" presName="node" presStyleLbl="node1" presStyleIdx="1" presStyleCnt="2">
        <dgm:presLayoutVars>
          <dgm:bulletEnabled val="1"/>
        </dgm:presLayoutVars>
      </dgm:prSet>
      <dgm:spPr/>
    </dgm:pt>
  </dgm:ptLst>
  <dgm:cxnLst>
    <dgm:cxn modelId="{864D8F21-0B3C-4C88-B989-3785A5B037B6}" srcId="{D8CBC48D-C280-45B2-9D26-3063ABB6E1D3}" destId="{B7C0B4EB-65AC-46E8-8E0C-01D23EEE065F}" srcOrd="1" destOrd="0" parTransId="{C3C84B54-E6F0-401E-978E-3CE2CF680BF9}" sibTransId="{6B2A0881-EE85-4C87-A365-AFD9CF4B202A}"/>
    <dgm:cxn modelId="{F75E2923-D145-4C1B-880A-612D7FE6D9DD}" type="presOf" srcId="{B7C0B4EB-65AC-46E8-8E0C-01D23EEE065F}" destId="{121342F2-B17E-4A11-95E7-6D8CB8F293FF}" srcOrd="0" destOrd="0" presId="urn:microsoft.com/office/officeart/2005/8/layout/radial1"/>
    <dgm:cxn modelId="{7683C830-D82A-4F62-AF88-862F050E99B0}" type="presOf" srcId="{AA2DCF2D-D051-4F99-85EA-CFEE9DAD41F1}" destId="{0D4A6BA0-8D38-4020-8EDA-6A21A9FA050C}" srcOrd="1" destOrd="0" presId="urn:microsoft.com/office/officeart/2005/8/layout/radial1"/>
    <dgm:cxn modelId="{37BD3331-887B-45B8-8FDE-BB5FC8D64104}" type="presOf" srcId="{38DC4D9D-C39F-4C39-AB16-09BF58452935}" destId="{625684E9-A09E-4822-A8A4-9E6041FA6692}" srcOrd="0" destOrd="0" presId="urn:microsoft.com/office/officeart/2005/8/layout/radial1"/>
    <dgm:cxn modelId="{48441847-98C3-43E1-9B1D-D99C9734D7B4}" type="presOf" srcId="{C3C84B54-E6F0-401E-978E-3CE2CF680BF9}" destId="{8CA9994C-CC75-4E20-B97E-8F960159620F}" srcOrd="1" destOrd="0" presId="urn:microsoft.com/office/officeart/2005/8/layout/radial1"/>
    <dgm:cxn modelId="{B68F6D89-DB26-4CE5-AB90-22D2CD03F376}" srcId="{D8CBC48D-C280-45B2-9D26-3063ABB6E1D3}" destId="{18971DE7-2D89-4506-9D99-0F933D943390}" srcOrd="0" destOrd="0" parTransId="{AA2DCF2D-D051-4F99-85EA-CFEE9DAD41F1}" sibTransId="{3B8C4871-329D-4F9E-BDA8-AE26C651A873}"/>
    <dgm:cxn modelId="{30C9009B-5AAA-4636-A9DB-CEA337500365}" type="presOf" srcId="{C3C84B54-E6F0-401E-978E-3CE2CF680BF9}" destId="{105A9F11-6635-429D-9284-408306532A4C}" srcOrd="0" destOrd="0" presId="urn:microsoft.com/office/officeart/2005/8/layout/radial1"/>
    <dgm:cxn modelId="{EB1DE8AF-AD39-4137-9F33-1EB0DBFAFEB5}" srcId="{38DC4D9D-C39F-4C39-AB16-09BF58452935}" destId="{D8CBC48D-C280-45B2-9D26-3063ABB6E1D3}" srcOrd="0" destOrd="0" parTransId="{1B2E2E73-C104-4484-9995-207F892C5590}" sibTransId="{731ED948-DA90-453A-A26E-F2B8F5E51681}"/>
    <dgm:cxn modelId="{4F93EAD0-4E9B-4ACC-8C18-3A283FFF33E8}" type="presOf" srcId="{AA2DCF2D-D051-4F99-85EA-CFEE9DAD41F1}" destId="{CAFAAF3B-303D-4F0F-8156-654FA00EB603}" srcOrd="0" destOrd="0" presId="urn:microsoft.com/office/officeart/2005/8/layout/radial1"/>
    <dgm:cxn modelId="{3E2836D2-18DC-45CF-90F7-BA007F4BE6CE}" type="presOf" srcId="{D8CBC48D-C280-45B2-9D26-3063ABB6E1D3}" destId="{35DA1912-A949-471A-AA44-DC4841162829}" srcOrd="0" destOrd="0" presId="urn:microsoft.com/office/officeart/2005/8/layout/radial1"/>
    <dgm:cxn modelId="{4A9225EC-F513-4739-A6C7-13AE6A23897C}" type="presOf" srcId="{18971DE7-2D89-4506-9D99-0F933D943390}" destId="{92F6B9A1-45BA-4BA0-828D-82474BACF03B}" srcOrd="0" destOrd="0" presId="urn:microsoft.com/office/officeart/2005/8/layout/radial1"/>
    <dgm:cxn modelId="{6E847884-1A25-41F0-A44F-87979559BA56}" type="presParOf" srcId="{625684E9-A09E-4822-A8A4-9E6041FA6692}" destId="{35DA1912-A949-471A-AA44-DC4841162829}" srcOrd="0" destOrd="0" presId="urn:microsoft.com/office/officeart/2005/8/layout/radial1"/>
    <dgm:cxn modelId="{74AB0206-F882-4ACB-A15F-81620551A4AA}" type="presParOf" srcId="{625684E9-A09E-4822-A8A4-9E6041FA6692}" destId="{CAFAAF3B-303D-4F0F-8156-654FA00EB603}" srcOrd="1" destOrd="0" presId="urn:microsoft.com/office/officeart/2005/8/layout/radial1"/>
    <dgm:cxn modelId="{603F0E0F-ADBB-44A5-BEAC-182CC1AB4C71}" type="presParOf" srcId="{CAFAAF3B-303D-4F0F-8156-654FA00EB603}" destId="{0D4A6BA0-8D38-4020-8EDA-6A21A9FA050C}" srcOrd="0" destOrd="0" presId="urn:microsoft.com/office/officeart/2005/8/layout/radial1"/>
    <dgm:cxn modelId="{84249083-7DAC-4173-A208-079BDCA298AC}" type="presParOf" srcId="{625684E9-A09E-4822-A8A4-9E6041FA6692}" destId="{92F6B9A1-45BA-4BA0-828D-82474BACF03B}" srcOrd="2" destOrd="0" presId="urn:microsoft.com/office/officeart/2005/8/layout/radial1"/>
    <dgm:cxn modelId="{9196567E-D2A8-474A-9522-4B22162DDF32}" type="presParOf" srcId="{625684E9-A09E-4822-A8A4-9E6041FA6692}" destId="{105A9F11-6635-429D-9284-408306532A4C}" srcOrd="3" destOrd="0" presId="urn:microsoft.com/office/officeart/2005/8/layout/radial1"/>
    <dgm:cxn modelId="{B1C9D93C-9C84-4795-B568-FED12464F9ED}" type="presParOf" srcId="{105A9F11-6635-429D-9284-408306532A4C}" destId="{8CA9994C-CC75-4E20-B97E-8F960159620F}" srcOrd="0" destOrd="0" presId="urn:microsoft.com/office/officeart/2005/8/layout/radial1"/>
    <dgm:cxn modelId="{CF97E363-16D0-4FD9-AA17-1F15B1C1CA39}" type="presParOf" srcId="{625684E9-A09E-4822-A8A4-9E6041FA6692}" destId="{121342F2-B17E-4A11-95E7-6D8CB8F293F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B4EF354-C536-4C68-9498-2B79ECF925DC}" type="doc">
      <dgm:prSet loTypeId="urn:microsoft.com/office/officeart/2005/8/layout/cycle6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0E1F18E-C229-4626-A589-7F6CEAB29C8C}">
      <dgm:prSet phldrT="[Text]" custT="1"/>
      <dgm:spPr/>
      <dgm:t>
        <a:bodyPr anchor="t"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A9FC9B-D185-41B1-A5C7-AFD448234278}" type="parTrans" cxnId="{1AFEABD7-5C26-4976-9047-C832860D529F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7A65AB-7206-4FE4-9B1D-1952C011249B}" type="sibTrans" cxnId="{1AFEABD7-5C26-4976-9047-C832860D529F}">
      <dgm:prSet custT="1"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B10262-E548-4E19-A12C-15380821F5F0}">
      <dgm:prSet phldrT="[Text]" custT="1"/>
      <dgm:spPr/>
      <dgm:t>
        <a:bodyPr anchor="t"/>
        <a:lstStyle/>
        <a:p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91776F-81C5-4A9F-82F0-ACB4872E4313}" type="parTrans" cxnId="{5BF6D675-11E9-48B0-9478-9F2738F8B231}">
      <dgm:prSet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2CB4E2-3C17-4B4E-B099-7CC488067A2C}" type="sibTrans" cxnId="{5BF6D675-11E9-48B0-9478-9F2738F8B231}">
      <dgm:prSet custT="1"/>
      <dgm:spPr/>
      <dgm:t>
        <a:bodyPr/>
        <a:lstStyle/>
        <a:p>
          <a:endParaRPr 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E00982-02AE-4ED3-90D8-F772D6007EF9}" type="pres">
      <dgm:prSet presAssocID="{1B4EF354-C536-4C68-9498-2B79ECF925DC}" presName="cycle" presStyleCnt="0">
        <dgm:presLayoutVars>
          <dgm:dir/>
          <dgm:resizeHandles val="exact"/>
        </dgm:presLayoutVars>
      </dgm:prSet>
      <dgm:spPr/>
    </dgm:pt>
    <dgm:pt modelId="{C643EFE4-C226-467B-90E3-67D04D274838}" type="pres">
      <dgm:prSet presAssocID="{90E1F18E-C229-4626-A589-7F6CEAB29C8C}" presName="node" presStyleLbl="node1" presStyleIdx="0" presStyleCnt="2">
        <dgm:presLayoutVars>
          <dgm:bulletEnabled val="1"/>
        </dgm:presLayoutVars>
      </dgm:prSet>
      <dgm:spPr/>
    </dgm:pt>
    <dgm:pt modelId="{4F09B6CB-FDD5-44A0-99A8-B8752C04AF42}" type="pres">
      <dgm:prSet presAssocID="{90E1F18E-C229-4626-A589-7F6CEAB29C8C}" presName="spNode" presStyleCnt="0"/>
      <dgm:spPr/>
    </dgm:pt>
    <dgm:pt modelId="{47DE6EFD-1C87-47A7-B86B-A7BC75CFF087}" type="pres">
      <dgm:prSet presAssocID="{637A65AB-7206-4FE4-9B1D-1952C011249B}" presName="sibTrans" presStyleLbl="sibTrans1D1" presStyleIdx="0" presStyleCnt="2"/>
      <dgm:spPr/>
    </dgm:pt>
    <dgm:pt modelId="{59D1BD11-74D5-4211-99F9-0E7A1DCA9FC0}" type="pres">
      <dgm:prSet presAssocID="{70B10262-E548-4E19-A12C-15380821F5F0}" presName="node" presStyleLbl="node1" presStyleIdx="1" presStyleCnt="2">
        <dgm:presLayoutVars>
          <dgm:bulletEnabled val="1"/>
        </dgm:presLayoutVars>
      </dgm:prSet>
      <dgm:spPr/>
    </dgm:pt>
    <dgm:pt modelId="{837ACA42-40CA-45C3-9453-DBECE48AAD71}" type="pres">
      <dgm:prSet presAssocID="{70B10262-E548-4E19-A12C-15380821F5F0}" presName="spNode" presStyleCnt="0"/>
      <dgm:spPr/>
    </dgm:pt>
    <dgm:pt modelId="{519D21D0-EC1E-440D-9056-9E277C2CFDCA}" type="pres">
      <dgm:prSet presAssocID="{762CB4E2-3C17-4B4E-B099-7CC488067A2C}" presName="sibTrans" presStyleLbl="sibTrans1D1" presStyleIdx="1" presStyleCnt="2"/>
      <dgm:spPr/>
    </dgm:pt>
  </dgm:ptLst>
  <dgm:cxnLst>
    <dgm:cxn modelId="{94366473-ED05-4497-B18D-F547B3F3D25C}" type="presOf" srcId="{1B4EF354-C536-4C68-9498-2B79ECF925DC}" destId="{82E00982-02AE-4ED3-90D8-F772D6007EF9}" srcOrd="0" destOrd="0" presId="urn:microsoft.com/office/officeart/2005/8/layout/cycle6"/>
    <dgm:cxn modelId="{5BF6D675-11E9-48B0-9478-9F2738F8B231}" srcId="{1B4EF354-C536-4C68-9498-2B79ECF925DC}" destId="{70B10262-E548-4E19-A12C-15380821F5F0}" srcOrd="1" destOrd="0" parTransId="{9091776F-81C5-4A9F-82F0-ACB4872E4313}" sibTransId="{762CB4E2-3C17-4B4E-B099-7CC488067A2C}"/>
    <dgm:cxn modelId="{FDD1DC91-AE93-4662-BE2F-A82F244284A9}" type="presOf" srcId="{762CB4E2-3C17-4B4E-B099-7CC488067A2C}" destId="{519D21D0-EC1E-440D-9056-9E277C2CFDCA}" srcOrd="0" destOrd="0" presId="urn:microsoft.com/office/officeart/2005/8/layout/cycle6"/>
    <dgm:cxn modelId="{8E919D9F-8E38-430D-A586-403469B4BA69}" type="presOf" srcId="{70B10262-E548-4E19-A12C-15380821F5F0}" destId="{59D1BD11-74D5-4211-99F9-0E7A1DCA9FC0}" srcOrd="0" destOrd="0" presId="urn:microsoft.com/office/officeart/2005/8/layout/cycle6"/>
    <dgm:cxn modelId="{1CF90DD0-EFD1-4AB2-ACD2-66CB702BBBD6}" type="presOf" srcId="{637A65AB-7206-4FE4-9B1D-1952C011249B}" destId="{47DE6EFD-1C87-47A7-B86B-A7BC75CFF087}" srcOrd="0" destOrd="0" presId="urn:microsoft.com/office/officeart/2005/8/layout/cycle6"/>
    <dgm:cxn modelId="{1AFEABD7-5C26-4976-9047-C832860D529F}" srcId="{1B4EF354-C536-4C68-9498-2B79ECF925DC}" destId="{90E1F18E-C229-4626-A589-7F6CEAB29C8C}" srcOrd="0" destOrd="0" parTransId="{F2A9FC9B-D185-41B1-A5C7-AFD448234278}" sibTransId="{637A65AB-7206-4FE4-9B1D-1952C011249B}"/>
    <dgm:cxn modelId="{A368DCE5-E05D-4DFB-8110-1988133CDFA2}" type="presOf" srcId="{90E1F18E-C229-4626-A589-7F6CEAB29C8C}" destId="{C643EFE4-C226-467B-90E3-67D04D274838}" srcOrd="0" destOrd="0" presId="urn:microsoft.com/office/officeart/2005/8/layout/cycle6"/>
    <dgm:cxn modelId="{6AC9ACC2-2586-4442-8D66-13156E490D6B}" type="presParOf" srcId="{82E00982-02AE-4ED3-90D8-F772D6007EF9}" destId="{C643EFE4-C226-467B-90E3-67D04D274838}" srcOrd="0" destOrd="0" presId="urn:microsoft.com/office/officeart/2005/8/layout/cycle6"/>
    <dgm:cxn modelId="{667BAB63-B106-49E5-91C3-2DF055E3A8A8}" type="presParOf" srcId="{82E00982-02AE-4ED3-90D8-F772D6007EF9}" destId="{4F09B6CB-FDD5-44A0-99A8-B8752C04AF42}" srcOrd="1" destOrd="0" presId="urn:microsoft.com/office/officeart/2005/8/layout/cycle6"/>
    <dgm:cxn modelId="{151DA77F-6316-4734-9EF0-3CF091CA7250}" type="presParOf" srcId="{82E00982-02AE-4ED3-90D8-F772D6007EF9}" destId="{47DE6EFD-1C87-47A7-B86B-A7BC75CFF087}" srcOrd="2" destOrd="0" presId="urn:microsoft.com/office/officeart/2005/8/layout/cycle6"/>
    <dgm:cxn modelId="{C8937EAF-5500-4D66-A2CD-7CAE7E65FDC3}" type="presParOf" srcId="{82E00982-02AE-4ED3-90D8-F772D6007EF9}" destId="{59D1BD11-74D5-4211-99F9-0E7A1DCA9FC0}" srcOrd="3" destOrd="0" presId="urn:microsoft.com/office/officeart/2005/8/layout/cycle6"/>
    <dgm:cxn modelId="{013A605A-9472-40CD-835F-6AB7B54AC587}" type="presParOf" srcId="{82E00982-02AE-4ED3-90D8-F772D6007EF9}" destId="{837ACA42-40CA-45C3-9453-DBECE48AAD71}" srcOrd="4" destOrd="0" presId="urn:microsoft.com/office/officeart/2005/8/layout/cycle6"/>
    <dgm:cxn modelId="{12A6F8A2-721B-48DF-AD76-0EB7656FE0CD}" type="presParOf" srcId="{82E00982-02AE-4ED3-90D8-F772D6007EF9}" destId="{519D21D0-EC1E-440D-9056-9E277C2CFDCA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E9AB822-28EE-48C3-8213-924B6CFBFDCF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第三方平台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07BCE8-7586-4875-B041-F8D4697C1D44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城乡元宇宙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2F30CB-B137-457C-8AFA-5C66401CCB65}" type="doc">
      <dgm:prSet loTypeId="urn:microsoft.com/office/officeart/2005/8/layout/default" loCatId="list" qsTypeId="urn:microsoft.com/office/officeart/2005/8/quickstyle/simple2" qsCatId="simple" csTypeId="urn:microsoft.com/office/officeart/2005/8/colors/accent1_1" csCatId="accent1" phldr="1"/>
      <dgm:spPr>
        <a:scene3d>
          <a:camera prst="isometricBottomDown"/>
          <a:lightRig rig="threePt" dir="t"/>
        </a:scene3d>
      </dgm:spPr>
      <dgm:t>
        <a:bodyPr/>
        <a:lstStyle/>
        <a:p>
          <a:endParaRPr lang="en-US"/>
        </a:p>
      </dgm:t>
    </dgm:pt>
    <dgm:pt modelId="{88199451-2CBE-44F5-9133-C3B5EFE887AB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基地种植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3FE49E-90FD-4AC3-B07B-24EAD7F366FB}" type="parTrans" cxnId="{F23ED715-378F-4008-AEB2-9908C57D2101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A271FC-FB1B-4571-ACB8-842582E83DBD}" type="sibTrans" cxnId="{F23ED715-378F-4008-AEB2-9908C57D2101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BF465C-8FEA-4F27-994C-B3A7EB85773C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温室栽培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4F7C67-46E0-49F0-9E14-4B06BB82B104}" type="parTrans" cxnId="{650B3894-6A16-4A80-B9DE-0D7CAD8B446C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D38946-3288-493B-8492-35DC9A415FEF}" type="sibTrans" cxnId="{650B3894-6A16-4A80-B9DE-0D7CAD8B446C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653CE4-FCA0-4A9C-AF35-15B5D2BDFE04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光伏销售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F49CD7-DE93-4F37-998D-B461D10B638A}" type="parTrans" cxnId="{B88F1CF1-4BEF-4E44-BC2D-BD666511A4C7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37C862-A2A1-495B-BE84-10E9AA8AB13A}" type="sibTrans" cxnId="{B88F1CF1-4BEF-4E44-BC2D-BD666511A4C7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137737-8A21-4BE8-A9FB-D9CBA5979739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碳汇林业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0A9AE1-274E-4C68-A4A6-4C48F1EFCCB0}" type="parTrans" cxnId="{C88C792C-44F0-4CF0-B9B1-86502BF8ADFE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2EEFC6-A070-4B9C-9AD0-F60F70382AAA}" type="sibTrans" cxnId="{C88C792C-44F0-4CF0-B9B1-86502BF8ADFE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D313C5-DFBB-47F8-9EE2-C78AD5189E8E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乡村振兴公益基金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A6A7FD-EBAD-440E-802A-5063B288A92D}" type="parTrans" cxnId="{82F66470-3094-4CD8-9735-92928C40BFC8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2417BB-78EE-45A4-AD13-4577172BCD74}" type="sibTrans" cxnId="{82F66470-3094-4CD8-9735-92928C40BFC8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028084-87EB-4F90-86FD-5676B82706E1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水产养殖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0757EA-D970-473E-8903-FE3D6EFCEB7F}" type="parTrans" cxnId="{BF960997-FA50-4FBE-B6D8-21B2D3FD6BF9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D5679F-81EC-49C7-B2D8-A7403E7A2BF4}" type="sibTrans" cxnId="{BF960997-FA50-4FBE-B6D8-21B2D3FD6BF9}">
      <dgm:prSet/>
      <dgm:spPr/>
      <dgm:t>
        <a:bodyPr/>
        <a:lstStyle/>
        <a:p>
          <a:endParaRPr lang="en-US" sz="1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7DFD89-B9B0-4989-BFB6-45172E192CFB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田园艺术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53A501-2995-4D9D-AA39-6C7DDE09B937}" type="parTrans" cxnId="{261E4EDA-3664-4525-BEB5-14FE865F310A}">
      <dgm:prSet/>
      <dgm:spPr/>
      <dgm:t>
        <a:bodyPr/>
        <a:lstStyle/>
        <a:p>
          <a:endParaRPr lang="en-US"/>
        </a:p>
      </dgm:t>
    </dgm:pt>
    <dgm:pt modelId="{F196EDD2-59F8-4745-AF4F-4880CF7D22C2}" type="sibTrans" cxnId="{261E4EDA-3664-4525-BEB5-14FE865F310A}">
      <dgm:prSet/>
      <dgm:spPr/>
      <dgm:t>
        <a:bodyPr/>
        <a:lstStyle/>
        <a:p>
          <a:endParaRPr lang="en-US"/>
        </a:p>
      </dgm:t>
    </dgm:pt>
    <dgm:pt modelId="{65FABA90-B145-4F76-BAE9-7F774E8BD9FD}">
      <dgm:prSet phldrT="[Text]" custT="1"/>
      <dgm:spPr/>
      <dgm:t>
        <a:bodyPr/>
        <a:lstStyle/>
        <a:p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第三方合约模板</a:t>
          </a:r>
          <a:endParaRPr 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76C7BC-5571-4AE4-840B-CA04C5E20F61}" type="parTrans" cxnId="{E5A23080-DB60-4262-B3F0-FDC64C1A62E9}">
      <dgm:prSet/>
      <dgm:spPr/>
      <dgm:t>
        <a:bodyPr/>
        <a:lstStyle/>
        <a:p>
          <a:endParaRPr lang="en-US"/>
        </a:p>
      </dgm:t>
    </dgm:pt>
    <dgm:pt modelId="{803FCE94-031E-4DA1-AA8D-12AF6F410D7A}" type="sibTrans" cxnId="{E5A23080-DB60-4262-B3F0-FDC64C1A62E9}">
      <dgm:prSet/>
      <dgm:spPr/>
      <dgm:t>
        <a:bodyPr/>
        <a:lstStyle/>
        <a:p>
          <a:endParaRPr lang="en-US"/>
        </a:p>
      </dgm:t>
    </dgm:pt>
    <dgm:pt modelId="{536DD768-DE9F-420A-A587-0DCEFF8B9F63}" type="pres">
      <dgm:prSet presAssocID="{E72F30CB-B137-457C-8AFA-5C66401CCB65}" presName="diagram" presStyleCnt="0">
        <dgm:presLayoutVars>
          <dgm:dir/>
          <dgm:resizeHandles val="exact"/>
        </dgm:presLayoutVars>
      </dgm:prSet>
      <dgm:spPr/>
    </dgm:pt>
    <dgm:pt modelId="{79FA3317-2162-4985-81C8-D4AB7E16FBAA}" type="pres">
      <dgm:prSet presAssocID="{88199451-2CBE-44F5-9133-C3B5EFE887AB}" presName="node" presStyleLbl="node1" presStyleIdx="0" presStyleCnt="8">
        <dgm:presLayoutVars>
          <dgm:bulletEnabled val="1"/>
        </dgm:presLayoutVars>
      </dgm:prSet>
      <dgm:spPr/>
    </dgm:pt>
    <dgm:pt modelId="{A8B29212-A226-4831-B974-3E7378138731}" type="pres">
      <dgm:prSet presAssocID="{FBA271FC-FB1B-4571-ACB8-842582E83DBD}" presName="sibTrans" presStyleCnt="0"/>
      <dgm:spPr/>
    </dgm:pt>
    <dgm:pt modelId="{535F4055-EB94-4C2E-9A06-45C1D166DA29}" type="pres">
      <dgm:prSet presAssocID="{12BF465C-8FEA-4F27-994C-B3A7EB85773C}" presName="node" presStyleLbl="node1" presStyleIdx="1" presStyleCnt="8">
        <dgm:presLayoutVars>
          <dgm:bulletEnabled val="1"/>
        </dgm:presLayoutVars>
      </dgm:prSet>
      <dgm:spPr/>
    </dgm:pt>
    <dgm:pt modelId="{2984C2B0-E5E6-41F6-8DCE-8139A4C56E1F}" type="pres">
      <dgm:prSet presAssocID="{9CD38946-3288-493B-8492-35DC9A415FEF}" presName="sibTrans" presStyleCnt="0"/>
      <dgm:spPr/>
    </dgm:pt>
    <dgm:pt modelId="{CAE33F1D-12F9-4B76-B2BC-D51FF2AEE7FE}" type="pres">
      <dgm:prSet presAssocID="{AB028084-87EB-4F90-86FD-5676B82706E1}" presName="node" presStyleLbl="node1" presStyleIdx="2" presStyleCnt="8">
        <dgm:presLayoutVars>
          <dgm:bulletEnabled val="1"/>
        </dgm:presLayoutVars>
      </dgm:prSet>
      <dgm:spPr/>
    </dgm:pt>
    <dgm:pt modelId="{F82BBDD1-5855-4529-B262-0B0F99AF1EE2}" type="pres">
      <dgm:prSet presAssocID="{06D5679F-81EC-49C7-B2D8-A7403E7A2BF4}" presName="sibTrans" presStyleCnt="0"/>
      <dgm:spPr/>
    </dgm:pt>
    <dgm:pt modelId="{92917A2A-B935-42BA-B4BA-A1C8F7B2C4AA}" type="pres">
      <dgm:prSet presAssocID="{B9653CE4-FCA0-4A9C-AF35-15B5D2BDFE04}" presName="node" presStyleLbl="node1" presStyleIdx="3" presStyleCnt="8">
        <dgm:presLayoutVars>
          <dgm:bulletEnabled val="1"/>
        </dgm:presLayoutVars>
      </dgm:prSet>
      <dgm:spPr/>
    </dgm:pt>
    <dgm:pt modelId="{533AA28B-C856-49D5-B11C-D1D0E4330D3E}" type="pres">
      <dgm:prSet presAssocID="{5037C862-A2A1-495B-BE84-10E9AA8AB13A}" presName="sibTrans" presStyleCnt="0"/>
      <dgm:spPr/>
    </dgm:pt>
    <dgm:pt modelId="{2626D03A-8879-4EF6-8CE9-9EB85F754D27}" type="pres">
      <dgm:prSet presAssocID="{00137737-8A21-4BE8-A9FB-D9CBA5979739}" presName="node" presStyleLbl="node1" presStyleIdx="4" presStyleCnt="8">
        <dgm:presLayoutVars>
          <dgm:bulletEnabled val="1"/>
        </dgm:presLayoutVars>
      </dgm:prSet>
      <dgm:spPr/>
    </dgm:pt>
    <dgm:pt modelId="{8AA05882-2F98-4949-A327-D5AE792E093D}" type="pres">
      <dgm:prSet presAssocID="{CA2EEFC6-A070-4B9C-9AD0-F60F70382AAA}" presName="sibTrans" presStyleCnt="0"/>
      <dgm:spPr/>
    </dgm:pt>
    <dgm:pt modelId="{B0C25DDA-E48C-42E4-BD0B-CF6B7985E894}" type="pres">
      <dgm:prSet presAssocID="{2FD313C5-DFBB-47F8-9EE2-C78AD5189E8E}" presName="node" presStyleLbl="node1" presStyleIdx="5" presStyleCnt="8">
        <dgm:presLayoutVars>
          <dgm:bulletEnabled val="1"/>
        </dgm:presLayoutVars>
      </dgm:prSet>
      <dgm:spPr/>
    </dgm:pt>
    <dgm:pt modelId="{E133D0F2-7884-441C-8775-4A7FA02D7066}" type="pres">
      <dgm:prSet presAssocID="{DA2417BB-78EE-45A4-AD13-4577172BCD74}" presName="sibTrans" presStyleCnt="0"/>
      <dgm:spPr/>
    </dgm:pt>
    <dgm:pt modelId="{D19AF416-ACC1-4ED6-ABD8-6278A1C6B0F6}" type="pres">
      <dgm:prSet presAssocID="{137DFD89-B9B0-4989-BFB6-45172E192CFB}" presName="node" presStyleLbl="node1" presStyleIdx="6" presStyleCnt="8">
        <dgm:presLayoutVars>
          <dgm:bulletEnabled val="1"/>
        </dgm:presLayoutVars>
      </dgm:prSet>
      <dgm:spPr/>
    </dgm:pt>
    <dgm:pt modelId="{407F9CF3-C568-4230-A7E9-EC471B8F3459}" type="pres">
      <dgm:prSet presAssocID="{F196EDD2-59F8-4745-AF4F-4880CF7D22C2}" presName="sibTrans" presStyleCnt="0"/>
      <dgm:spPr/>
    </dgm:pt>
    <dgm:pt modelId="{5F2DCFEE-BDE4-40FA-908D-416864334F19}" type="pres">
      <dgm:prSet presAssocID="{65FABA90-B145-4F76-BAE9-7F774E8BD9FD}" presName="node" presStyleLbl="node1" presStyleIdx="7" presStyleCnt="8">
        <dgm:presLayoutVars>
          <dgm:bulletEnabled val="1"/>
        </dgm:presLayoutVars>
      </dgm:prSet>
      <dgm:spPr/>
    </dgm:pt>
  </dgm:ptLst>
  <dgm:cxnLst>
    <dgm:cxn modelId="{A3220208-851E-46D3-92EA-289B5CD5BD44}" type="presOf" srcId="{AB028084-87EB-4F90-86FD-5676B82706E1}" destId="{CAE33F1D-12F9-4B76-B2BC-D51FF2AEE7FE}" srcOrd="0" destOrd="0" presId="urn:microsoft.com/office/officeart/2005/8/layout/default"/>
    <dgm:cxn modelId="{6DC7310C-686F-4D23-B711-0F6EAE2C38AB}" type="presOf" srcId="{B9653CE4-FCA0-4A9C-AF35-15B5D2BDFE04}" destId="{92917A2A-B935-42BA-B4BA-A1C8F7B2C4AA}" srcOrd="0" destOrd="0" presId="urn:microsoft.com/office/officeart/2005/8/layout/default"/>
    <dgm:cxn modelId="{F23ED715-378F-4008-AEB2-9908C57D2101}" srcId="{E72F30CB-B137-457C-8AFA-5C66401CCB65}" destId="{88199451-2CBE-44F5-9133-C3B5EFE887AB}" srcOrd="0" destOrd="0" parTransId="{953FE49E-90FD-4AC3-B07B-24EAD7F366FB}" sibTransId="{FBA271FC-FB1B-4571-ACB8-842582E83DBD}"/>
    <dgm:cxn modelId="{C88C792C-44F0-4CF0-B9B1-86502BF8ADFE}" srcId="{E72F30CB-B137-457C-8AFA-5C66401CCB65}" destId="{00137737-8A21-4BE8-A9FB-D9CBA5979739}" srcOrd="4" destOrd="0" parTransId="{510A9AE1-274E-4C68-A4A6-4C48F1EFCCB0}" sibTransId="{CA2EEFC6-A070-4B9C-9AD0-F60F70382AAA}"/>
    <dgm:cxn modelId="{0D4F5E2E-A32F-47A9-84A5-6CB77B9E6D21}" type="presOf" srcId="{65FABA90-B145-4F76-BAE9-7F774E8BD9FD}" destId="{5F2DCFEE-BDE4-40FA-908D-416864334F19}" srcOrd="0" destOrd="0" presId="urn:microsoft.com/office/officeart/2005/8/layout/default"/>
    <dgm:cxn modelId="{A5CD7635-F241-4C4E-9177-83E93451A0F1}" type="presOf" srcId="{88199451-2CBE-44F5-9133-C3B5EFE887AB}" destId="{79FA3317-2162-4985-81C8-D4AB7E16FBAA}" srcOrd="0" destOrd="0" presId="urn:microsoft.com/office/officeart/2005/8/layout/default"/>
    <dgm:cxn modelId="{ADE81B5B-7D2A-4A4E-A0CE-9B319A8DD9A3}" type="presOf" srcId="{137DFD89-B9B0-4989-BFB6-45172E192CFB}" destId="{D19AF416-ACC1-4ED6-ABD8-6278A1C6B0F6}" srcOrd="0" destOrd="0" presId="urn:microsoft.com/office/officeart/2005/8/layout/default"/>
    <dgm:cxn modelId="{AF2BE65E-BF4C-43F0-B0EF-AFC97B6B56E5}" type="presOf" srcId="{E72F30CB-B137-457C-8AFA-5C66401CCB65}" destId="{536DD768-DE9F-420A-A587-0DCEFF8B9F63}" srcOrd="0" destOrd="0" presId="urn:microsoft.com/office/officeart/2005/8/layout/default"/>
    <dgm:cxn modelId="{82F66470-3094-4CD8-9735-92928C40BFC8}" srcId="{E72F30CB-B137-457C-8AFA-5C66401CCB65}" destId="{2FD313C5-DFBB-47F8-9EE2-C78AD5189E8E}" srcOrd="5" destOrd="0" parTransId="{BCA6A7FD-EBAD-440E-802A-5063B288A92D}" sibTransId="{DA2417BB-78EE-45A4-AD13-4577172BCD74}"/>
    <dgm:cxn modelId="{A371BA77-20F2-49B3-B39C-2E3392AACF62}" type="presOf" srcId="{2FD313C5-DFBB-47F8-9EE2-C78AD5189E8E}" destId="{B0C25DDA-E48C-42E4-BD0B-CF6B7985E894}" srcOrd="0" destOrd="0" presId="urn:microsoft.com/office/officeart/2005/8/layout/default"/>
    <dgm:cxn modelId="{E5A23080-DB60-4262-B3F0-FDC64C1A62E9}" srcId="{E72F30CB-B137-457C-8AFA-5C66401CCB65}" destId="{65FABA90-B145-4F76-BAE9-7F774E8BD9FD}" srcOrd="7" destOrd="0" parTransId="{B976C7BC-5571-4AE4-840B-CA04C5E20F61}" sibTransId="{803FCE94-031E-4DA1-AA8D-12AF6F410D7A}"/>
    <dgm:cxn modelId="{650B3894-6A16-4A80-B9DE-0D7CAD8B446C}" srcId="{E72F30CB-B137-457C-8AFA-5C66401CCB65}" destId="{12BF465C-8FEA-4F27-994C-B3A7EB85773C}" srcOrd="1" destOrd="0" parTransId="{9D4F7C67-46E0-49F0-9E14-4B06BB82B104}" sibTransId="{9CD38946-3288-493B-8492-35DC9A415FEF}"/>
    <dgm:cxn modelId="{BF960997-FA50-4FBE-B6D8-21B2D3FD6BF9}" srcId="{E72F30CB-B137-457C-8AFA-5C66401CCB65}" destId="{AB028084-87EB-4F90-86FD-5676B82706E1}" srcOrd="2" destOrd="0" parTransId="{6B0757EA-D970-473E-8903-FE3D6EFCEB7F}" sibTransId="{06D5679F-81EC-49C7-B2D8-A7403E7A2BF4}"/>
    <dgm:cxn modelId="{341760B2-4BB4-47FC-9011-42A71BD3D980}" type="presOf" srcId="{00137737-8A21-4BE8-A9FB-D9CBA5979739}" destId="{2626D03A-8879-4EF6-8CE9-9EB85F754D27}" srcOrd="0" destOrd="0" presId="urn:microsoft.com/office/officeart/2005/8/layout/default"/>
    <dgm:cxn modelId="{261E4EDA-3664-4525-BEB5-14FE865F310A}" srcId="{E72F30CB-B137-457C-8AFA-5C66401CCB65}" destId="{137DFD89-B9B0-4989-BFB6-45172E192CFB}" srcOrd="6" destOrd="0" parTransId="{FF53A501-2995-4D9D-AA39-6C7DDE09B937}" sibTransId="{F196EDD2-59F8-4745-AF4F-4880CF7D22C2}"/>
    <dgm:cxn modelId="{FD40CBEE-EA0B-44F7-A637-E59DB4C495A8}" type="presOf" srcId="{12BF465C-8FEA-4F27-994C-B3A7EB85773C}" destId="{535F4055-EB94-4C2E-9A06-45C1D166DA29}" srcOrd="0" destOrd="0" presId="urn:microsoft.com/office/officeart/2005/8/layout/default"/>
    <dgm:cxn modelId="{B88F1CF1-4BEF-4E44-BC2D-BD666511A4C7}" srcId="{E72F30CB-B137-457C-8AFA-5C66401CCB65}" destId="{B9653CE4-FCA0-4A9C-AF35-15B5D2BDFE04}" srcOrd="3" destOrd="0" parTransId="{B8F49CD7-DE93-4F37-998D-B461D10B638A}" sibTransId="{5037C862-A2A1-495B-BE84-10E9AA8AB13A}"/>
    <dgm:cxn modelId="{753C8F45-BA82-4DD5-82DB-F2FB4A8381AD}" type="presParOf" srcId="{536DD768-DE9F-420A-A587-0DCEFF8B9F63}" destId="{79FA3317-2162-4985-81C8-D4AB7E16FBAA}" srcOrd="0" destOrd="0" presId="urn:microsoft.com/office/officeart/2005/8/layout/default"/>
    <dgm:cxn modelId="{E625BCAB-D975-468D-A8EE-DCB752EDEDDC}" type="presParOf" srcId="{536DD768-DE9F-420A-A587-0DCEFF8B9F63}" destId="{A8B29212-A226-4831-B974-3E7378138731}" srcOrd="1" destOrd="0" presId="urn:microsoft.com/office/officeart/2005/8/layout/default"/>
    <dgm:cxn modelId="{17896BD0-7073-40F8-BE9E-B68CCFD70BC4}" type="presParOf" srcId="{536DD768-DE9F-420A-A587-0DCEFF8B9F63}" destId="{535F4055-EB94-4C2E-9A06-45C1D166DA29}" srcOrd="2" destOrd="0" presId="urn:microsoft.com/office/officeart/2005/8/layout/default"/>
    <dgm:cxn modelId="{C4518BAB-AE13-42AF-A484-17DF9AAE5E60}" type="presParOf" srcId="{536DD768-DE9F-420A-A587-0DCEFF8B9F63}" destId="{2984C2B0-E5E6-41F6-8DCE-8139A4C56E1F}" srcOrd="3" destOrd="0" presId="urn:microsoft.com/office/officeart/2005/8/layout/default"/>
    <dgm:cxn modelId="{415CC3C8-48F0-4386-855E-39DD194B11E4}" type="presParOf" srcId="{536DD768-DE9F-420A-A587-0DCEFF8B9F63}" destId="{CAE33F1D-12F9-4B76-B2BC-D51FF2AEE7FE}" srcOrd="4" destOrd="0" presId="urn:microsoft.com/office/officeart/2005/8/layout/default"/>
    <dgm:cxn modelId="{AF925A90-3EF8-4676-89B2-B89610892A43}" type="presParOf" srcId="{536DD768-DE9F-420A-A587-0DCEFF8B9F63}" destId="{F82BBDD1-5855-4529-B262-0B0F99AF1EE2}" srcOrd="5" destOrd="0" presId="urn:microsoft.com/office/officeart/2005/8/layout/default"/>
    <dgm:cxn modelId="{DEBDB9D1-AFEA-4FF5-92B8-16E9E94A03EA}" type="presParOf" srcId="{536DD768-DE9F-420A-A587-0DCEFF8B9F63}" destId="{92917A2A-B935-42BA-B4BA-A1C8F7B2C4AA}" srcOrd="6" destOrd="0" presId="urn:microsoft.com/office/officeart/2005/8/layout/default"/>
    <dgm:cxn modelId="{176B5AD9-D37A-4587-91F8-DE528E98191C}" type="presParOf" srcId="{536DD768-DE9F-420A-A587-0DCEFF8B9F63}" destId="{533AA28B-C856-49D5-B11C-D1D0E4330D3E}" srcOrd="7" destOrd="0" presId="urn:microsoft.com/office/officeart/2005/8/layout/default"/>
    <dgm:cxn modelId="{15180C64-C4B1-4DB9-9C0E-8BCEED559EB9}" type="presParOf" srcId="{536DD768-DE9F-420A-A587-0DCEFF8B9F63}" destId="{2626D03A-8879-4EF6-8CE9-9EB85F754D27}" srcOrd="8" destOrd="0" presId="urn:microsoft.com/office/officeart/2005/8/layout/default"/>
    <dgm:cxn modelId="{1AF05B6C-FC11-449C-8548-7FAF4CC811F1}" type="presParOf" srcId="{536DD768-DE9F-420A-A587-0DCEFF8B9F63}" destId="{8AA05882-2F98-4949-A327-D5AE792E093D}" srcOrd="9" destOrd="0" presId="urn:microsoft.com/office/officeart/2005/8/layout/default"/>
    <dgm:cxn modelId="{C138B2D0-A86A-4EFE-AEF2-3FEACEC90D98}" type="presParOf" srcId="{536DD768-DE9F-420A-A587-0DCEFF8B9F63}" destId="{B0C25DDA-E48C-42E4-BD0B-CF6B7985E894}" srcOrd="10" destOrd="0" presId="urn:microsoft.com/office/officeart/2005/8/layout/default"/>
    <dgm:cxn modelId="{F60F1371-314E-4F01-8537-5B1E5E4E783D}" type="presParOf" srcId="{536DD768-DE9F-420A-A587-0DCEFF8B9F63}" destId="{E133D0F2-7884-441C-8775-4A7FA02D7066}" srcOrd="11" destOrd="0" presId="urn:microsoft.com/office/officeart/2005/8/layout/default"/>
    <dgm:cxn modelId="{2B7257B3-C2DA-47BB-9F40-C57932815C99}" type="presParOf" srcId="{536DD768-DE9F-420A-A587-0DCEFF8B9F63}" destId="{D19AF416-ACC1-4ED6-ABD8-6278A1C6B0F6}" srcOrd="12" destOrd="0" presId="urn:microsoft.com/office/officeart/2005/8/layout/default"/>
    <dgm:cxn modelId="{F2BBCEE3-01FB-4A3C-9ED1-A36C777D6859}" type="presParOf" srcId="{536DD768-DE9F-420A-A587-0DCEFF8B9F63}" destId="{407F9CF3-C568-4230-A7E9-EC471B8F3459}" srcOrd="13" destOrd="0" presId="urn:microsoft.com/office/officeart/2005/8/layout/default"/>
    <dgm:cxn modelId="{D9461CDB-FA66-405A-91E3-27903757C90B}" type="presParOf" srcId="{536DD768-DE9F-420A-A587-0DCEFF8B9F63}" destId="{5F2DCFEE-BDE4-40FA-908D-416864334F1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C4C6EE-C228-444B-99D8-E9C5191DF0CB}" type="doc">
      <dgm:prSet loTypeId="urn:microsoft.com/office/officeart/2005/8/layout/list1" loCatId="list" qsTypeId="urn:microsoft.com/office/officeart/2005/8/quickstyle/simple5" qsCatId="simple" csTypeId="urn:microsoft.com/office/officeart/2005/8/colors/accent1_1" csCatId="accent1" phldr="1"/>
      <dgm:spPr>
        <a:scene3d>
          <a:camera prst="isometricBottomDown"/>
          <a:lightRig rig="threePt" dir="t"/>
        </a:scene3d>
      </dgm:spPr>
      <dgm:t>
        <a:bodyPr/>
        <a:lstStyle/>
        <a:p>
          <a:endParaRPr lang="en-US"/>
        </a:p>
      </dgm:t>
    </dgm:pt>
    <dgm:pt modelId="{E5B9AB14-CB0D-4103-8313-97F4463EE908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新建合约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C22A7B-6359-408E-AFCA-5D697D882477}" type="parTrans" cxnId="{B64F2A47-ED9D-4DC0-AC28-A6E26F4844E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3992E2-A78A-4573-BDE6-38187CF3D30A}" type="sibTrans" cxnId="{B64F2A47-ED9D-4DC0-AC28-A6E26F4844E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7C1BEE-3FC7-4101-83EB-B56D9467C138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在执行合约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BB6831-B828-46DE-B2CA-818A019A797C}" type="parTrans" cxnId="{4B51DCA2-2811-47FF-92D7-DAA9B52B0BB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70C5D1-E61C-4426-B4BB-93FB454AEADB}" type="sibTrans" cxnId="{4B51DCA2-2811-47FF-92D7-DAA9B52B0BB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C60A93-D8A1-4484-9550-AFF0E62099BD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已解除合约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74AF66-B8A9-480E-A6F3-15D05A608367}" type="parTrans" cxnId="{F22281F9-5651-4D36-B114-5943F1D57F9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1ED21C-4198-4D01-8398-89B62E393BA7}" type="sibTrans" cxnId="{F22281F9-5651-4D36-B114-5943F1D57F99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59F2AB-516C-4903-9A71-4E249879AFFF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已完成合约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B8F029-4076-49D0-A773-1991A973A63D}" type="parTrans" cxnId="{364AA34E-2026-4C14-B4FB-A79372EF210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48DC4A-8D4C-49AC-B35D-C4C09ECCE22D}" type="sibTrans" cxnId="{364AA34E-2026-4C14-B4FB-A79372EF2100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91C22E-7352-4139-AA96-7A3B31EA7CC3}" type="pres">
      <dgm:prSet presAssocID="{47C4C6EE-C228-444B-99D8-E9C5191DF0CB}" presName="linear" presStyleCnt="0">
        <dgm:presLayoutVars>
          <dgm:dir/>
          <dgm:animLvl val="lvl"/>
          <dgm:resizeHandles val="exact"/>
        </dgm:presLayoutVars>
      </dgm:prSet>
      <dgm:spPr/>
    </dgm:pt>
    <dgm:pt modelId="{8A8F331E-E696-4EAB-B3FA-63C8EA84BAED}" type="pres">
      <dgm:prSet presAssocID="{E5B9AB14-CB0D-4103-8313-97F4463EE908}" presName="parentLin" presStyleCnt="0"/>
      <dgm:spPr/>
    </dgm:pt>
    <dgm:pt modelId="{6407AB9C-8396-46CE-A4D3-37FEA1B0CC1F}" type="pres">
      <dgm:prSet presAssocID="{E5B9AB14-CB0D-4103-8313-97F4463EE908}" presName="parentLeftMargin" presStyleLbl="node1" presStyleIdx="0" presStyleCnt="4"/>
      <dgm:spPr/>
    </dgm:pt>
    <dgm:pt modelId="{69C7B07F-8CA0-43F1-88FC-A0217DF0F982}" type="pres">
      <dgm:prSet presAssocID="{E5B9AB14-CB0D-4103-8313-97F4463EE90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63D20CB-C3E6-442D-BDA2-F240B23EEC87}" type="pres">
      <dgm:prSet presAssocID="{E5B9AB14-CB0D-4103-8313-97F4463EE908}" presName="negativeSpace" presStyleCnt="0"/>
      <dgm:spPr/>
    </dgm:pt>
    <dgm:pt modelId="{5C6EDE4E-C7F4-41A2-A358-2D6AEEDB8239}" type="pres">
      <dgm:prSet presAssocID="{E5B9AB14-CB0D-4103-8313-97F4463EE908}" presName="childText" presStyleLbl="conFgAcc1" presStyleIdx="0" presStyleCnt="4">
        <dgm:presLayoutVars>
          <dgm:bulletEnabled val="1"/>
        </dgm:presLayoutVars>
      </dgm:prSet>
      <dgm:spPr/>
    </dgm:pt>
    <dgm:pt modelId="{AF373B70-6CC2-4FCD-9674-831B0DEC9ED9}" type="pres">
      <dgm:prSet presAssocID="{253992E2-A78A-4573-BDE6-38187CF3D30A}" presName="spaceBetweenRectangles" presStyleCnt="0"/>
      <dgm:spPr/>
    </dgm:pt>
    <dgm:pt modelId="{E0028533-3652-4861-8347-61FF5B3E5E28}" type="pres">
      <dgm:prSet presAssocID="{C07C1BEE-3FC7-4101-83EB-B56D9467C138}" presName="parentLin" presStyleCnt="0"/>
      <dgm:spPr/>
    </dgm:pt>
    <dgm:pt modelId="{CC5A063C-B0C6-46CE-A397-2304AA7330BE}" type="pres">
      <dgm:prSet presAssocID="{C07C1BEE-3FC7-4101-83EB-B56D9467C138}" presName="parentLeftMargin" presStyleLbl="node1" presStyleIdx="0" presStyleCnt="4"/>
      <dgm:spPr/>
    </dgm:pt>
    <dgm:pt modelId="{F8D5DA95-14EB-4614-9892-255776634F85}" type="pres">
      <dgm:prSet presAssocID="{C07C1BEE-3FC7-4101-83EB-B56D9467C13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EEF29F-4DFF-468B-832B-89FEE31C498E}" type="pres">
      <dgm:prSet presAssocID="{C07C1BEE-3FC7-4101-83EB-B56D9467C138}" presName="negativeSpace" presStyleCnt="0"/>
      <dgm:spPr/>
    </dgm:pt>
    <dgm:pt modelId="{AC065F78-964F-43F1-8382-E843FF663FCC}" type="pres">
      <dgm:prSet presAssocID="{C07C1BEE-3FC7-4101-83EB-B56D9467C138}" presName="childText" presStyleLbl="conFgAcc1" presStyleIdx="1" presStyleCnt="4">
        <dgm:presLayoutVars>
          <dgm:bulletEnabled val="1"/>
        </dgm:presLayoutVars>
      </dgm:prSet>
      <dgm:spPr/>
    </dgm:pt>
    <dgm:pt modelId="{7359AA90-D3FF-43AF-B79E-AB26339F04F5}" type="pres">
      <dgm:prSet presAssocID="{B970C5D1-E61C-4426-B4BB-93FB454AEADB}" presName="spaceBetweenRectangles" presStyleCnt="0"/>
      <dgm:spPr/>
    </dgm:pt>
    <dgm:pt modelId="{0F4113AC-0F98-46C6-9D43-2D0B33525817}" type="pres">
      <dgm:prSet presAssocID="{1DC60A93-D8A1-4484-9550-AFF0E62099BD}" presName="parentLin" presStyleCnt="0"/>
      <dgm:spPr/>
    </dgm:pt>
    <dgm:pt modelId="{E63710E1-DEC0-43D6-A5B2-806644CEA031}" type="pres">
      <dgm:prSet presAssocID="{1DC60A93-D8A1-4484-9550-AFF0E62099BD}" presName="parentLeftMargin" presStyleLbl="node1" presStyleIdx="1" presStyleCnt="4"/>
      <dgm:spPr/>
    </dgm:pt>
    <dgm:pt modelId="{7BDF0CEA-69B3-4EE4-951C-7EC3D1A8FE47}" type="pres">
      <dgm:prSet presAssocID="{1DC60A93-D8A1-4484-9550-AFF0E62099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9F0A5A-7900-4DBE-BDF7-B63BD09A8C9E}" type="pres">
      <dgm:prSet presAssocID="{1DC60A93-D8A1-4484-9550-AFF0E62099BD}" presName="negativeSpace" presStyleCnt="0"/>
      <dgm:spPr/>
    </dgm:pt>
    <dgm:pt modelId="{A780FBA1-DBB3-46F9-A054-0260B7930A73}" type="pres">
      <dgm:prSet presAssocID="{1DC60A93-D8A1-4484-9550-AFF0E62099BD}" presName="childText" presStyleLbl="conFgAcc1" presStyleIdx="2" presStyleCnt="4">
        <dgm:presLayoutVars>
          <dgm:bulletEnabled val="1"/>
        </dgm:presLayoutVars>
      </dgm:prSet>
      <dgm:spPr/>
    </dgm:pt>
    <dgm:pt modelId="{40F7186A-2E49-49E3-B088-5454A40D6D44}" type="pres">
      <dgm:prSet presAssocID="{621ED21C-4198-4D01-8398-89B62E393BA7}" presName="spaceBetweenRectangles" presStyleCnt="0"/>
      <dgm:spPr/>
    </dgm:pt>
    <dgm:pt modelId="{0C5732A7-7B17-4069-90DC-B1B802CE3D4C}" type="pres">
      <dgm:prSet presAssocID="{4A59F2AB-516C-4903-9A71-4E249879AFFF}" presName="parentLin" presStyleCnt="0"/>
      <dgm:spPr/>
    </dgm:pt>
    <dgm:pt modelId="{9453BE24-EBF8-4280-8183-682413003E06}" type="pres">
      <dgm:prSet presAssocID="{4A59F2AB-516C-4903-9A71-4E249879AFFF}" presName="parentLeftMargin" presStyleLbl="node1" presStyleIdx="2" presStyleCnt="4"/>
      <dgm:spPr/>
    </dgm:pt>
    <dgm:pt modelId="{617A68E3-DE56-486F-9F98-94ED4F4FD6F9}" type="pres">
      <dgm:prSet presAssocID="{4A59F2AB-516C-4903-9A71-4E249879AFF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B18A61E-5041-42BC-9B5E-92F2A739B5A4}" type="pres">
      <dgm:prSet presAssocID="{4A59F2AB-516C-4903-9A71-4E249879AFFF}" presName="negativeSpace" presStyleCnt="0"/>
      <dgm:spPr/>
    </dgm:pt>
    <dgm:pt modelId="{73A7A4CA-9E39-4AC0-A7DB-C3C5262EC5BA}" type="pres">
      <dgm:prSet presAssocID="{4A59F2AB-516C-4903-9A71-4E249879AFF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F415E19-E3C4-4A61-A538-956422DBB158}" type="presOf" srcId="{C07C1BEE-3FC7-4101-83EB-B56D9467C138}" destId="{F8D5DA95-14EB-4614-9892-255776634F85}" srcOrd="1" destOrd="0" presId="urn:microsoft.com/office/officeart/2005/8/layout/list1"/>
    <dgm:cxn modelId="{0C7B371F-447C-4782-8880-E044BAE237D3}" type="presOf" srcId="{4A59F2AB-516C-4903-9A71-4E249879AFFF}" destId="{617A68E3-DE56-486F-9F98-94ED4F4FD6F9}" srcOrd="1" destOrd="0" presId="urn:microsoft.com/office/officeart/2005/8/layout/list1"/>
    <dgm:cxn modelId="{5598A22F-70DA-4492-93CB-7DDBC2C47E09}" type="presOf" srcId="{47C4C6EE-C228-444B-99D8-E9C5191DF0CB}" destId="{1291C22E-7352-4139-AA96-7A3B31EA7CC3}" srcOrd="0" destOrd="0" presId="urn:microsoft.com/office/officeart/2005/8/layout/list1"/>
    <dgm:cxn modelId="{83877B34-F37F-447F-807E-CEA1883CA527}" type="presOf" srcId="{1DC60A93-D8A1-4484-9550-AFF0E62099BD}" destId="{E63710E1-DEC0-43D6-A5B2-806644CEA031}" srcOrd="0" destOrd="0" presId="urn:microsoft.com/office/officeart/2005/8/layout/list1"/>
    <dgm:cxn modelId="{B64F2A47-ED9D-4DC0-AC28-A6E26F4844E5}" srcId="{47C4C6EE-C228-444B-99D8-E9C5191DF0CB}" destId="{E5B9AB14-CB0D-4103-8313-97F4463EE908}" srcOrd="0" destOrd="0" parTransId="{4AC22A7B-6359-408E-AFCA-5D697D882477}" sibTransId="{253992E2-A78A-4573-BDE6-38187CF3D30A}"/>
    <dgm:cxn modelId="{E2623A49-534D-4E87-9994-25C0A6A1A43D}" type="presOf" srcId="{1DC60A93-D8A1-4484-9550-AFF0E62099BD}" destId="{7BDF0CEA-69B3-4EE4-951C-7EC3D1A8FE47}" srcOrd="1" destOrd="0" presId="urn:microsoft.com/office/officeart/2005/8/layout/list1"/>
    <dgm:cxn modelId="{364AA34E-2026-4C14-B4FB-A79372EF2100}" srcId="{47C4C6EE-C228-444B-99D8-E9C5191DF0CB}" destId="{4A59F2AB-516C-4903-9A71-4E249879AFFF}" srcOrd="3" destOrd="0" parTransId="{79B8F029-4076-49D0-A773-1991A973A63D}" sibTransId="{FA48DC4A-8D4C-49AC-B35D-C4C09ECCE22D}"/>
    <dgm:cxn modelId="{75AF1157-B1CA-4BAF-8E82-F6A61FEAFC0C}" type="presOf" srcId="{4A59F2AB-516C-4903-9A71-4E249879AFFF}" destId="{9453BE24-EBF8-4280-8183-682413003E06}" srcOrd="0" destOrd="0" presId="urn:microsoft.com/office/officeart/2005/8/layout/list1"/>
    <dgm:cxn modelId="{4B51DCA2-2811-47FF-92D7-DAA9B52B0BB0}" srcId="{47C4C6EE-C228-444B-99D8-E9C5191DF0CB}" destId="{C07C1BEE-3FC7-4101-83EB-B56D9467C138}" srcOrd="1" destOrd="0" parTransId="{FABB6831-B828-46DE-B2CA-818A019A797C}" sibTransId="{B970C5D1-E61C-4426-B4BB-93FB454AEADB}"/>
    <dgm:cxn modelId="{48B162B0-2A5F-41CA-A79B-5FD5CA184BE8}" type="presOf" srcId="{E5B9AB14-CB0D-4103-8313-97F4463EE908}" destId="{69C7B07F-8CA0-43F1-88FC-A0217DF0F982}" srcOrd="1" destOrd="0" presId="urn:microsoft.com/office/officeart/2005/8/layout/list1"/>
    <dgm:cxn modelId="{B0747EB6-3517-4A7F-9703-7456A5D6D8F8}" type="presOf" srcId="{C07C1BEE-3FC7-4101-83EB-B56D9467C138}" destId="{CC5A063C-B0C6-46CE-A397-2304AA7330BE}" srcOrd="0" destOrd="0" presId="urn:microsoft.com/office/officeart/2005/8/layout/list1"/>
    <dgm:cxn modelId="{F22281F9-5651-4D36-B114-5943F1D57F99}" srcId="{47C4C6EE-C228-444B-99D8-E9C5191DF0CB}" destId="{1DC60A93-D8A1-4484-9550-AFF0E62099BD}" srcOrd="2" destOrd="0" parTransId="{C574AF66-B8A9-480E-A6F3-15D05A608367}" sibTransId="{621ED21C-4198-4D01-8398-89B62E393BA7}"/>
    <dgm:cxn modelId="{2C4F9BFF-9265-4E76-80E5-E29CE56E298C}" type="presOf" srcId="{E5B9AB14-CB0D-4103-8313-97F4463EE908}" destId="{6407AB9C-8396-46CE-A4D3-37FEA1B0CC1F}" srcOrd="0" destOrd="0" presId="urn:microsoft.com/office/officeart/2005/8/layout/list1"/>
    <dgm:cxn modelId="{55624DC6-DC80-42B4-8F11-A8FA9C76D844}" type="presParOf" srcId="{1291C22E-7352-4139-AA96-7A3B31EA7CC3}" destId="{8A8F331E-E696-4EAB-B3FA-63C8EA84BAED}" srcOrd="0" destOrd="0" presId="urn:microsoft.com/office/officeart/2005/8/layout/list1"/>
    <dgm:cxn modelId="{67EFDA3B-D58D-4087-A3D8-0AED301E5911}" type="presParOf" srcId="{8A8F331E-E696-4EAB-B3FA-63C8EA84BAED}" destId="{6407AB9C-8396-46CE-A4D3-37FEA1B0CC1F}" srcOrd="0" destOrd="0" presId="urn:microsoft.com/office/officeart/2005/8/layout/list1"/>
    <dgm:cxn modelId="{F4281183-D2AD-4DDA-8DC2-BB86418285E3}" type="presParOf" srcId="{8A8F331E-E696-4EAB-B3FA-63C8EA84BAED}" destId="{69C7B07F-8CA0-43F1-88FC-A0217DF0F982}" srcOrd="1" destOrd="0" presId="urn:microsoft.com/office/officeart/2005/8/layout/list1"/>
    <dgm:cxn modelId="{61F6B131-C20C-437B-850B-E81E5B6ED87A}" type="presParOf" srcId="{1291C22E-7352-4139-AA96-7A3B31EA7CC3}" destId="{763D20CB-C3E6-442D-BDA2-F240B23EEC87}" srcOrd="1" destOrd="0" presId="urn:microsoft.com/office/officeart/2005/8/layout/list1"/>
    <dgm:cxn modelId="{9695C313-1DCC-4578-9D6A-C4951611E356}" type="presParOf" srcId="{1291C22E-7352-4139-AA96-7A3B31EA7CC3}" destId="{5C6EDE4E-C7F4-41A2-A358-2D6AEEDB8239}" srcOrd="2" destOrd="0" presId="urn:microsoft.com/office/officeart/2005/8/layout/list1"/>
    <dgm:cxn modelId="{FB345689-7051-4981-9CA4-126A21911BB7}" type="presParOf" srcId="{1291C22E-7352-4139-AA96-7A3B31EA7CC3}" destId="{AF373B70-6CC2-4FCD-9674-831B0DEC9ED9}" srcOrd="3" destOrd="0" presId="urn:microsoft.com/office/officeart/2005/8/layout/list1"/>
    <dgm:cxn modelId="{1B7BACF2-34A0-4AB0-BFF3-752477B4FC1E}" type="presParOf" srcId="{1291C22E-7352-4139-AA96-7A3B31EA7CC3}" destId="{E0028533-3652-4861-8347-61FF5B3E5E28}" srcOrd="4" destOrd="0" presId="urn:microsoft.com/office/officeart/2005/8/layout/list1"/>
    <dgm:cxn modelId="{2C1E95FC-3843-49B6-9608-9E75D6974D51}" type="presParOf" srcId="{E0028533-3652-4861-8347-61FF5B3E5E28}" destId="{CC5A063C-B0C6-46CE-A397-2304AA7330BE}" srcOrd="0" destOrd="0" presId="urn:microsoft.com/office/officeart/2005/8/layout/list1"/>
    <dgm:cxn modelId="{16F6347D-C3A9-425C-AC76-4CD4026B2B01}" type="presParOf" srcId="{E0028533-3652-4861-8347-61FF5B3E5E28}" destId="{F8D5DA95-14EB-4614-9892-255776634F85}" srcOrd="1" destOrd="0" presId="urn:microsoft.com/office/officeart/2005/8/layout/list1"/>
    <dgm:cxn modelId="{0D6F5058-F4E3-4357-8183-6B9D747BD16B}" type="presParOf" srcId="{1291C22E-7352-4139-AA96-7A3B31EA7CC3}" destId="{9BEEF29F-4DFF-468B-832B-89FEE31C498E}" srcOrd="5" destOrd="0" presId="urn:microsoft.com/office/officeart/2005/8/layout/list1"/>
    <dgm:cxn modelId="{774F21A8-04CB-4933-8023-AD97ED1F2569}" type="presParOf" srcId="{1291C22E-7352-4139-AA96-7A3B31EA7CC3}" destId="{AC065F78-964F-43F1-8382-E843FF663FCC}" srcOrd="6" destOrd="0" presId="urn:microsoft.com/office/officeart/2005/8/layout/list1"/>
    <dgm:cxn modelId="{48DCF6E3-5420-42E2-A861-4DD64BF0B713}" type="presParOf" srcId="{1291C22E-7352-4139-AA96-7A3B31EA7CC3}" destId="{7359AA90-D3FF-43AF-B79E-AB26339F04F5}" srcOrd="7" destOrd="0" presId="urn:microsoft.com/office/officeart/2005/8/layout/list1"/>
    <dgm:cxn modelId="{8043C365-C59D-4438-8D00-4C955773430B}" type="presParOf" srcId="{1291C22E-7352-4139-AA96-7A3B31EA7CC3}" destId="{0F4113AC-0F98-46C6-9D43-2D0B33525817}" srcOrd="8" destOrd="0" presId="urn:microsoft.com/office/officeart/2005/8/layout/list1"/>
    <dgm:cxn modelId="{D826A443-4DF4-43C0-8E2C-058D547B0C91}" type="presParOf" srcId="{0F4113AC-0F98-46C6-9D43-2D0B33525817}" destId="{E63710E1-DEC0-43D6-A5B2-806644CEA031}" srcOrd="0" destOrd="0" presId="urn:microsoft.com/office/officeart/2005/8/layout/list1"/>
    <dgm:cxn modelId="{A466800F-BED1-4C7B-8750-B8D25BB8F72B}" type="presParOf" srcId="{0F4113AC-0F98-46C6-9D43-2D0B33525817}" destId="{7BDF0CEA-69B3-4EE4-951C-7EC3D1A8FE47}" srcOrd="1" destOrd="0" presId="urn:microsoft.com/office/officeart/2005/8/layout/list1"/>
    <dgm:cxn modelId="{42C0E757-F357-452D-8DE2-4EBBC79EC1D4}" type="presParOf" srcId="{1291C22E-7352-4139-AA96-7A3B31EA7CC3}" destId="{279F0A5A-7900-4DBE-BDF7-B63BD09A8C9E}" srcOrd="9" destOrd="0" presId="urn:microsoft.com/office/officeart/2005/8/layout/list1"/>
    <dgm:cxn modelId="{439497F6-AFFE-4811-8954-4BB7D5786582}" type="presParOf" srcId="{1291C22E-7352-4139-AA96-7A3B31EA7CC3}" destId="{A780FBA1-DBB3-46F9-A054-0260B7930A73}" srcOrd="10" destOrd="0" presId="urn:microsoft.com/office/officeart/2005/8/layout/list1"/>
    <dgm:cxn modelId="{E8B7C205-826B-4C9E-A871-4A3EB56D1416}" type="presParOf" srcId="{1291C22E-7352-4139-AA96-7A3B31EA7CC3}" destId="{40F7186A-2E49-49E3-B088-5454A40D6D44}" srcOrd="11" destOrd="0" presId="urn:microsoft.com/office/officeart/2005/8/layout/list1"/>
    <dgm:cxn modelId="{FD8754F9-DD7F-4FD3-B9EC-97C2BF13F971}" type="presParOf" srcId="{1291C22E-7352-4139-AA96-7A3B31EA7CC3}" destId="{0C5732A7-7B17-4069-90DC-B1B802CE3D4C}" srcOrd="12" destOrd="0" presId="urn:microsoft.com/office/officeart/2005/8/layout/list1"/>
    <dgm:cxn modelId="{EEBCDED2-DDE3-4E7E-8BC0-B46EA10161A2}" type="presParOf" srcId="{0C5732A7-7B17-4069-90DC-B1B802CE3D4C}" destId="{9453BE24-EBF8-4280-8183-682413003E06}" srcOrd="0" destOrd="0" presId="urn:microsoft.com/office/officeart/2005/8/layout/list1"/>
    <dgm:cxn modelId="{EB4A3943-F3A7-474B-BD4B-B8EF7266DF19}" type="presParOf" srcId="{0C5732A7-7B17-4069-90DC-B1B802CE3D4C}" destId="{617A68E3-DE56-486F-9F98-94ED4F4FD6F9}" srcOrd="1" destOrd="0" presId="urn:microsoft.com/office/officeart/2005/8/layout/list1"/>
    <dgm:cxn modelId="{1349C527-2428-4514-97C0-18C1F883BED4}" type="presParOf" srcId="{1291C22E-7352-4139-AA96-7A3B31EA7CC3}" destId="{1B18A61E-5041-42BC-9B5E-92F2A739B5A4}" srcOrd="13" destOrd="0" presId="urn:microsoft.com/office/officeart/2005/8/layout/list1"/>
    <dgm:cxn modelId="{4DA9DB34-9EE0-4F8D-B158-CB75B1DC9CEC}" type="presParOf" srcId="{1291C22E-7352-4139-AA96-7A3B31EA7CC3}" destId="{73A7A4CA-9E39-4AC0-A7DB-C3C5262EC5B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1E87CC-DBFC-4E7C-84AF-E9DF4BD893A2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</dgm:spPr>
    </dgm:pt>
    <dgm:pt modelId="{87C1D8BB-F1FF-4AC5-A3EC-05D599A49BAF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支付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1000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元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F665ED-42AF-4A0C-A13A-3CCE45FD2CF6}" type="parTrans" cxnId="{0DA3C36B-54FA-40D2-BAD9-17EAD81896D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7FF547-A84A-4E47-8D37-12EF1D5A17A1}" type="sibTrans" cxnId="{0DA3C36B-54FA-40D2-BAD9-17EAD81896D5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587E31-A2A0-4460-B6F0-C9185A7D0B5B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土壤准备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5DECFA-D6FE-495E-9097-F472B8E27952}" type="parTrans" cxnId="{D1230EE7-303F-408D-AECF-EEBA032896A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584834-E2C0-472D-BF24-92B8CB356B41}" type="sibTrans" cxnId="{D1230EE7-303F-408D-AECF-EEBA032896AE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7698D5-84E8-4B8B-9F60-785B7EE955D0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育苗、栽培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DD5A8-9C62-4AA7-9936-2E8F479F2A1C}" type="parTrans" cxnId="{7ADDA678-77D8-4FB8-9624-B2751717636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6B952C-C828-49CA-BCC5-7237D7697242}" type="sibTrans" cxnId="{7ADDA678-77D8-4FB8-9624-B2751717636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10BA4B-E5CF-4206-9246-99176A8B53B6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田间管理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F4AB5C4-80CC-4B0B-9BF9-F9D1612712A1}" type="parTrans" cxnId="{E1B393EF-9D85-4594-8449-333F3DDD30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EB5A2-4AC0-4145-AFEC-1EE055E045B6}" type="sibTrans" cxnId="{E1B393EF-9D85-4594-8449-333F3DDD30B6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8E58B0-0C00-4D38-AEFD-0817D2B0F14D}">
      <dgm:prSet phldrT="[Text]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收割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BBC9D4-1521-4C63-8DCE-9A0D51F1A54D}" type="parTrans" cxnId="{A1317C09-CBFF-4280-99F2-077B2297E0A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D1AB00-7928-4654-8570-817F2E91EE7B}" type="sibTrans" cxnId="{A1317C09-CBFF-4280-99F2-077B2297E0A4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04849B-72DB-4B0E-A4D4-6BDD509D7A2C}" type="pres">
      <dgm:prSet presAssocID="{291E87CC-DBFC-4E7C-84AF-E9DF4BD893A2}" presName="linear" presStyleCnt="0">
        <dgm:presLayoutVars>
          <dgm:dir/>
          <dgm:resizeHandles val="exact"/>
        </dgm:presLayoutVars>
      </dgm:prSet>
      <dgm:spPr/>
    </dgm:pt>
    <dgm:pt modelId="{BE7A6829-240B-4D71-915A-E86CA05F3F6A}" type="pres">
      <dgm:prSet presAssocID="{87C1D8BB-F1FF-4AC5-A3EC-05D599A49BAF}" presName="comp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1EB22C73-212F-4B90-9B96-5EDA99E28E6E}" type="pres">
      <dgm:prSet presAssocID="{87C1D8BB-F1FF-4AC5-A3EC-05D599A49BAF}" presName="box" presStyleLbl="node1" presStyleIdx="0" presStyleCnt="5"/>
      <dgm:spPr/>
    </dgm:pt>
    <dgm:pt modelId="{8E850216-DA50-4F44-B092-F695359B0C61}" type="pres">
      <dgm:prSet presAssocID="{87C1D8BB-F1FF-4AC5-A3EC-05D599A49BAF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DEDFB5F8-B929-4801-9090-7A174A557332}" type="pres">
      <dgm:prSet presAssocID="{87C1D8BB-F1FF-4AC5-A3EC-05D599A49BAF}" presName="text" presStyleLbl="node1" presStyleIdx="0" presStyleCnt="5">
        <dgm:presLayoutVars>
          <dgm:bulletEnabled val="1"/>
        </dgm:presLayoutVars>
      </dgm:prSet>
      <dgm:spPr/>
    </dgm:pt>
    <dgm:pt modelId="{E9A4C1ED-CCB3-41A6-B155-75BA9F445633}" type="pres">
      <dgm:prSet presAssocID="{D37FF547-A84A-4E47-8D37-12EF1D5A17A1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D88D5A7B-14A6-4E0A-8FC1-1EDE86AE52DB}" type="pres">
      <dgm:prSet presAssocID="{0D587E31-A2A0-4460-B6F0-C9185A7D0B5B}" presName="comp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3D99A135-6887-43A7-B6B4-487C4D4908C6}" type="pres">
      <dgm:prSet presAssocID="{0D587E31-A2A0-4460-B6F0-C9185A7D0B5B}" presName="box" presStyleLbl="node1" presStyleIdx="1" presStyleCnt="5"/>
      <dgm:spPr/>
    </dgm:pt>
    <dgm:pt modelId="{793F6918-9754-440A-B6ED-843A19B14685}" type="pres">
      <dgm:prSet presAssocID="{0D587E31-A2A0-4460-B6F0-C9185A7D0B5B}" presName="img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F43AA86B-16C3-47E6-ADFA-1441651266CB}" type="pres">
      <dgm:prSet presAssocID="{0D587E31-A2A0-4460-B6F0-C9185A7D0B5B}" presName="text" presStyleLbl="node1" presStyleIdx="1" presStyleCnt="5">
        <dgm:presLayoutVars>
          <dgm:bulletEnabled val="1"/>
        </dgm:presLayoutVars>
      </dgm:prSet>
      <dgm:spPr/>
    </dgm:pt>
    <dgm:pt modelId="{8D95E359-5C1A-4449-82A3-F10A51DA4048}" type="pres">
      <dgm:prSet presAssocID="{2C584834-E2C0-472D-BF24-92B8CB356B41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DAFBE050-587E-4D57-AAE4-2FC6288C0B59}" type="pres">
      <dgm:prSet presAssocID="{497698D5-84E8-4B8B-9F60-785B7EE955D0}" presName="comp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FF8D9E1C-0E21-4031-8BBB-2FFAC3B0F0D3}" type="pres">
      <dgm:prSet presAssocID="{497698D5-84E8-4B8B-9F60-785B7EE955D0}" presName="box" presStyleLbl="node1" presStyleIdx="2" presStyleCnt="5"/>
      <dgm:spPr/>
    </dgm:pt>
    <dgm:pt modelId="{0D459A7B-2621-453B-95AC-C75DAE9C9AE6}" type="pres">
      <dgm:prSet presAssocID="{497698D5-84E8-4B8B-9F60-785B7EE955D0}" presName="img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652F388F-5322-4C60-8D35-A8B9D0DF6397}" type="pres">
      <dgm:prSet presAssocID="{497698D5-84E8-4B8B-9F60-785B7EE955D0}" presName="text" presStyleLbl="node1" presStyleIdx="2" presStyleCnt="5">
        <dgm:presLayoutVars>
          <dgm:bulletEnabled val="1"/>
        </dgm:presLayoutVars>
      </dgm:prSet>
      <dgm:spPr/>
    </dgm:pt>
    <dgm:pt modelId="{AE6EAA4F-E8F7-4574-BDB5-43C0F9B7B43F}" type="pres">
      <dgm:prSet presAssocID="{216B952C-C828-49CA-BCC5-7237D7697242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4A96C9AA-5B01-4A70-AF4B-B12A4DF85881}" type="pres">
      <dgm:prSet presAssocID="{CB10BA4B-E5CF-4206-9246-99176A8B53B6}" presName="comp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A87C3E1-4532-43AB-AC32-DA8842CB70BD}" type="pres">
      <dgm:prSet presAssocID="{CB10BA4B-E5CF-4206-9246-99176A8B53B6}" presName="box" presStyleLbl="node1" presStyleIdx="3" presStyleCnt="5"/>
      <dgm:spPr/>
    </dgm:pt>
    <dgm:pt modelId="{30038600-FC9F-49EB-B855-8499165BD5DB}" type="pres">
      <dgm:prSet presAssocID="{CB10BA4B-E5CF-4206-9246-99176A8B53B6}" presName="img" presStyleLbl="fgImgPlace1" presStyleIdx="3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C182EA6A-6D1C-4F79-AF35-187A464F1828}" type="pres">
      <dgm:prSet presAssocID="{CB10BA4B-E5CF-4206-9246-99176A8B53B6}" presName="text" presStyleLbl="node1" presStyleIdx="3" presStyleCnt="5">
        <dgm:presLayoutVars>
          <dgm:bulletEnabled val="1"/>
        </dgm:presLayoutVars>
      </dgm:prSet>
      <dgm:spPr/>
    </dgm:pt>
    <dgm:pt modelId="{924F0CCB-8A08-49B6-BB60-DE88A6AFC492}" type="pres">
      <dgm:prSet presAssocID="{D91EB5A2-4AC0-4145-AFEC-1EE055E045B6}" presName="spacer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A7823D20-5C21-47DF-A9B2-5E687227B050}" type="pres">
      <dgm:prSet presAssocID="{4A8E58B0-0C00-4D38-AEFD-0817D2B0F14D}" presName="comp" presStyleCnt="0"/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</dgm:pt>
    <dgm:pt modelId="{C064EA0D-BE60-4911-966E-0F28B509A6CB}" type="pres">
      <dgm:prSet presAssocID="{4A8E58B0-0C00-4D38-AEFD-0817D2B0F14D}" presName="box" presStyleLbl="node1" presStyleIdx="4" presStyleCnt="5"/>
      <dgm:spPr/>
    </dgm:pt>
    <dgm:pt modelId="{9E3B7838-7644-4938-9EEB-F527EA79F4FA}" type="pres">
      <dgm:prSet presAssocID="{4A8E58B0-0C00-4D38-AEFD-0817D2B0F14D}" presName="img" presStyleLbl="fgImgPlac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extLst>
        <a:ext uri="{E40237B7-FDA0-4F09-8148-C483321AD2D9}">
          <dgm14:cNvPr xmlns:dgm14="http://schemas.microsoft.com/office/drawing/2010/diagram" id="0" name="" descr="Harvest basket"/>
        </a:ext>
      </dgm:extLst>
    </dgm:pt>
    <dgm:pt modelId="{E8708C58-3E89-4BD8-A7A2-EC404EAE6027}" type="pres">
      <dgm:prSet presAssocID="{4A8E58B0-0C00-4D38-AEFD-0817D2B0F14D}" presName="text" presStyleLbl="node1" presStyleIdx="4" presStyleCnt="5">
        <dgm:presLayoutVars>
          <dgm:bulletEnabled val="1"/>
        </dgm:presLayoutVars>
      </dgm:prSet>
      <dgm:spPr/>
    </dgm:pt>
  </dgm:ptLst>
  <dgm:cxnLst>
    <dgm:cxn modelId="{A1317C09-CBFF-4280-99F2-077B2297E0A4}" srcId="{291E87CC-DBFC-4E7C-84AF-E9DF4BD893A2}" destId="{4A8E58B0-0C00-4D38-AEFD-0817D2B0F14D}" srcOrd="4" destOrd="0" parTransId="{F2BBC9D4-1521-4C63-8DCE-9A0D51F1A54D}" sibTransId="{32D1AB00-7928-4654-8570-817F2E91EE7B}"/>
    <dgm:cxn modelId="{845A110A-A9AE-4C35-B5B9-3565429D50AF}" type="presOf" srcId="{0D587E31-A2A0-4460-B6F0-C9185A7D0B5B}" destId="{3D99A135-6887-43A7-B6B4-487C4D4908C6}" srcOrd="0" destOrd="0" presId="urn:microsoft.com/office/officeart/2005/8/layout/vList4"/>
    <dgm:cxn modelId="{DD672712-CCF7-4BBA-BD20-3468B66066C1}" type="presOf" srcId="{4A8E58B0-0C00-4D38-AEFD-0817D2B0F14D}" destId="{E8708C58-3E89-4BD8-A7A2-EC404EAE6027}" srcOrd="1" destOrd="0" presId="urn:microsoft.com/office/officeart/2005/8/layout/vList4"/>
    <dgm:cxn modelId="{D041C623-A935-4B7C-AD2F-00D169613702}" type="presOf" srcId="{87C1D8BB-F1FF-4AC5-A3EC-05D599A49BAF}" destId="{1EB22C73-212F-4B90-9B96-5EDA99E28E6E}" srcOrd="0" destOrd="0" presId="urn:microsoft.com/office/officeart/2005/8/layout/vList4"/>
    <dgm:cxn modelId="{F3A0C331-7E76-4BBE-9078-BA845B2C28ED}" type="presOf" srcId="{CB10BA4B-E5CF-4206-9246-99176A8B53B6}" destId="{C182EA6A-6D1C-4F79-AF35-187A464F1828}" srcOrd="1" destOrd="0" presId="urn:microsoft.com/office/officeart/2005/8/layout/vList4"/>
    <dgm:cxn modelId="{B2942B40-7CE1-413A-A2E5-61E63016365C}" type="presOf" srcId="{497698D5-84E8-4B8B-9F60-785B7EE955D0}" destId="{652F388F-5322-4C60-8D35-A8B9D0DF6397}" srcOrd="1" destOrd="0" presId="urn:microsoft.com/office/officeart/2005/8/layout/vList4"/>
    <dgm:cxn modelId="{0DA3C36B-54FA-40D2-BAD9-17EAD81896D5}" srcId="{291E87CC-DBFC-4E7C-84AF-E9DF4BD893A2}" destId="{87C1D8BB-F1FF-4AC5-A3EC-05D599A49BAF}" srcOrd="0" destOrd="0" parTransId="{88F665ED-42AF-4A0C-A13A-3CCE45FD2CF6}" sibTransId="{D37FF547-A84A-4E47-8D37-12EF1D5A17A1}"/>
    <dgm:cxn modelId="{7ADDA678-77D8-4FB8-9624-B27517176364}" srcId="{291E87CC-DBFC-4E7C-84AF-E9DF4BD893A2}" destId="{497698D5-84E8-4B8B-9F60-785B7EE955D0}" srcOrd="2" destOrd="0" parTransId="{35BDD5A8-9C62-4AA7-9936-2E8F479F2A1C}" sibTransId="{216B952C-C828-49CA-BCC5-7237D7697242}"/>
    <dgm:cxn modelId="{723D7596-6EA9-4C12-BFA9-30EA5C2EF417}" type="presOf" srcId="{CB10BA4B-E5CF-4206-9246-99176A8B53B6}" destId="{CA87C3E1-4532-43AB-AC32-DA8842CB70BD}" srcOrd="0" destOrd="0" presId="urn:microsoft.com/office/officeart/2005/8/layout/vList4"/>
    <dgm:cxn modelId="{4A1A1BBA-0981-46CB-87CF-AEFD86C7003F}" type="presOf" srcId="{497698D5-84E8-4B8B-9F60-785B7EE955D0}" destId="{FF8D9E1C-0E21-4031-8BBB-2FFAC3B0F0D3}" srcOrd="0" destOrd="0" presId="urn:microsoft.com/office/officeart/2005/8/layout/vList4"/>
    <dgm:cxn modelId="{949C65BB-BF63-479F-89BC-919CC47973CE}" type="presOf" srcId="{291E87CC-DBFC-4E7C-84AF-E9DF4BD893A2}" destId="{4B04849B-72DB-4B0E-A4D4-6BDD509D7A2C}" srcOrd="0" destOrd="0" presId="urn:microsoft.com/office/officeart/2005/8/layout/vList4"/>
    <dgm:cxn modelId="{B656C2C5-07EC-4355-A2D8-85F933ED7480}" type="presOf" srcId="{87C1D8BB-F1FF-4AC5-A3EC-05D599A49BAF}" destId="{DEDFB5F8-B929-4801-9090-7A174A557332}" srcOrd="1" destOrd="0" presId="urn:microsoft.com/office/officeart/2005/8/layout/vList4"/>
    <dgm:cxn modelId="{6DFF6EDD-121C-4ECD-B92C-BF6E1F6E1A4A}" type="presOf" srcId="{0D587E31-A2A0-4460-B6F0-C9185A7D0B5B}" destId="{F43AA86B-16C3-47E6-ADFA-1441651266CB}" srcOrd="1" destOrd="0" presId="urn:microsoft.com/office/officeart/2005/8/layout/vList4"/>
    <dgm:cxn modelId="{744076E6-0DF8-4258-A959-E796FBE6F2A6}" type="presOf" srcId="{4A8E58B0-0C00-4D38-AEFD-0817D2B0F14D}" destId="{C064EA0D-BE60-4911-966E-0F28B509A6CB}" srcOrd="0" destOrd="0" presId="urn:microsoft.com/office/officeart/2005/8/layout/vList4"/>
    <dgm:cxn modelId="{D1230EE7-303F-408D-AECF-EEBA032896AE}" srcId="{291E87CC-DBFC-4E7C-84AF-E9DF4BD893A2}" destId="{0D587E31-A2A0-4460-B6F0-C9185A7D0B5B}" srcOrd="1" destOrd="0" parTransId="{C75DECFA-D6FE-495E-9097-F472B8E27952}" sibTransId="{2C584834-E2C0-472D-BF24-92B8CB356B41}"/>
    <dgm:cxn modelId="{E1B393EF-9D85-4594-8449-333F3DDD30B6}" srcId="{291E87CC-DBFC-4E7C-84AF-E9DF4BD893A2}" destId="{CB10BA4B-E5CF-4206-9246-99176A8B53B6}" srcOrd="3" destOrd="0" parTransId="{6F4AB5C4-80CC-4B0B-9BF9-F9D1612712A1}" sibTransId="{D91EB5A2-4AC0-4145-AFEC-1EE055E045B6}"/>
    <dgm:cxn modelId="{9DE4FC28-C8BE-4099-B8B2-584F4A85FBC9}" type="presParOf" srcId="{4B04849B-72DB-4B0E-A4D4-6BDD509D7A2C}" destId="{BE7A6829-240B-4D71-915A-E86CA05F3F6A}" srcOrd="0" destOrd="0" presId="urn:microsoft.com/office/officeart/2005/8/layout/vList4"/>
    <dgm:cxn modelId="{F792202D-A619-43C7-87DB-44E5DB392B21}" type="presParOf" srcId="{BE7A6829-240B-4D71-915A-E86CA05F3F6A}" destId="{1EB22C73-212F-4B90-9B96-5EDA99E28E6E}" srcOrd="0" destOrd="0" presId="urn:microsoft.com/office/officeart/2005/8/layout/vList4"/>
    <dgm:cxn modelId="{2FDE94B4-0F43-436E-B016-9FABF5C4164B}" type="presParOf" srcId="{BE7A6829-240B-4D71-915A-E86CA05F3F6A}" destId="{8E850216-DA50-4F44-B092-F695359B0C61}" srcOrd="1" destOrd="0" presId="urn:microsoft.com/office/officeart/2005/8/layout/vList4"/>
    <dgm:cxn modelId="{66A81EBD-E9E7-423E-AC39-F413914CB470}" type="presParOf" srcId="{BE7A6829-240B-4D71-915A-E86CA05F3F6A}" destId="{DEDFB5F8-B929-4801-9090-7A174A557332}" srcOrd="2" destOrd="0" presId="urn:microsoft.com/office/officeart/2005/8/layout/vList4"/>
    <dgm:cxn modelId="{C71147E0-7BD9-4D39-BE2F-BB52E3EFA04F}" type="presParOf" srcId="{4B04849B-72DB-4B0E-A4D4-6BDD509D7A2C}" destId="{E9A4C1ED-CCB3-41A6-B155-75BA9F445633}" srcOrd="1" destOrd="0" presId="urn:microsoft.com/office/officeart/2005/8/layout/vList4"/>
    <dgm:cxn modelId="{118DCB40-99D3-4036-96EC-E60F313FC51E}" type="presParOf" srcId="{4B04849B-72DB-4B0E-A4D4-6BDD509D7A2C}" destId="{D88D5A7B-14A6-4E0A-8FC1-1EDE86AE52DB}" srcOrd="2" destOrd="0" presId="urn:microsoft.com/office/officeart/2005/8/layout/vList4"/>
    <dgm:cxn modelId="{C60F5E61-4570-498E-8C03-49E66BA1268A}" type="presParOf" srcId="{D88D5A7B-14A6-4E0A-8FC1-1EDE86AE52DB}" destId="{3D99A135-6887-43A7-B6B4-487C4D4908C6}" srcOrd="0" destOrd="0" presId="urn:microsoft.com/office/officeart/2005/8/layout/vList4"/>
    <dgm:cxn modelId="{59CD5FD0-6170-4F13-8C4F-85A8ADAFE601}" type="presParOf" srcId="{D88D5A7B-14A6-4E0A-8FC1-1EDE86AE52DB}" destId="{793F6918-9754-440A-B6ED-843A19B14685}" srcOrd="1" destOrd="0" presId="urn:microsoft.com/office/officeart/2005/8/layout/vList4"/>
    <dgm:cxn modelId="{C490AF2C-E286-46ED-90A0-BDDDE448CE3F}" type="presParOf" srcId="{D88D5A7B-14A6-4E0A-8FC1-1EDE86AE52DB}" destId="{F43AA86B-16C3-47E6-ADFA-1441651266CB}" srcOrd="2" destOrd="0" presId="urn:microsoft.com/office/officeart/2005/8/layout/vList4"/>
    <dgm:cxn modelId="{87EE34EE-A004-43E8-81B9-D2ECF5DE0FEF}" type="presParOf" srcId="{4B04849B-72DB-4B0E-A4D4-6BDD509D7A2C}" destId="{8D95E359-5C1A-4449-82A3-F10A51DA4048}" srcOrd="3" destOrd="0" presId="urn:microsoft.com/office/officeart/2005/8/layout/vList4"/>
    <dgm:cxn modelId="{A66866E9-3EC4-48AC-94FF-34A8CE622A0C}" type="presParOf" srcId="{4B04849B-72DB-4B0E-A4D4-6BDD509D7A2C}" destId="{DAFBE050-587E-4D57-AAE4-2FC6288C0B59}" srcOrd="4" destOrd="0" presId="urn:microsoft.com/office/officeart/2005/8/layout/vList4"/>
    <dgm:cxn modelId="{95C65D23-10B2-43AE-B52C-F4C892F7E1A6}" type="presParOf" srcId="{DAFBE050-587E-4D57-AAE4-2FC6288C0B59}" destId="{FF8D9E1C-0E21-4031-8BBB-2FFAC3B0F0D3}" srcOrd="0" destOrd="0" presId="urn:microsoft.com/office/officeart/2005/8/layout/vList4"/>
    <dgm:cxn modelId="{3A79B36A-3105-40D5-9AD0-38F856B97647}" type="presParOf" srcId="{DAFBE050-587E-4D57-AAE4-2FC6288C0B59}" destId="{0D459A7B-2621-453B-95AC-C75DAE9C9AE6}" srcOrd="1" destOrd="0" presId="urn:microsoft.com/office/officeart/2005/8/layout/vList4"/>
    <dgm:cxn modelId="{29CE8B2E-5367-41C0-9B95-1E0CB5721A25}" type="presParOf" srcId="{DAFBE050-587E-4D57-AAE4-2FC6288C0B59}" destId="{652F388F-5322-4C60-8D35-A8B9D0DF6397}" srcOrd="2" destOrd="0" presId="urn:microsoft.com/office/officeart/2005/8/layout/vList4"/>
    <dgm:cxn modelId="{81296D44-2F18-4731-9F21-A012255DD537}" type="presParOf" srcId="{4B04849B-72DB-4B0E-A4D4-6BDD509D7A2C}" destId="{AE6EAA4F-E8F7-4574-BDB5-43C0F9B7B43F}" srcOrd="5" destOrd="0" presId="urn:microsoft.com/office/officeart/2005/8/layout/vList4"/>
    <dgm:cxn modelId="{95D60FA2-E27D-4033-805E-AF7C010FE931}" type="presParOf" srcId="{4B04849B-72DB-4B0E-A4D4-6BDD509D7A2C}" destId="{4A96C9AA-5B01-4A70-AF4B-B12A4DF85881}" srcOrd="6" destOrd="0" presId="urn:microsoft.com/office/officeart/2005/8/layout/vList4"/>
    <dgm:cxn modelId="{8D03E76B-802C-41F7-A03D-A59D2FBCB066}" type="presParOf" srcId="{4A96C9AA-5B01-4A70-AF4B-B12A4DF85881}" destId="{CA87C3E1-4532-43AB-AC32-DA8842CB70BD}" srcOrd="0" destOrd="0" presId="urn:microsoft.com/office/officeart/2005/8/layout/vList4"/>
    <dgm:cxn modelId="{DAD0B2D2-810D-4190-8C76-8B9B34C7C4C9}" type="presParOf" srcId="{4A96C9AA-5B01-4A70-AF4B-B12A4DF85881}" destId="{30038600-FC9F-49EB-B855-8499165BD5DB}" srcOrd="1" destOrd="0" presId="urn:microsoft.com/office/officeart/2005/8/layout/vList4"/>
    <dgm:cxn modelId="{B465C8D7-F18C-4F3F-83C2-D7DF80C17554}" type="presParOf" srcId="{4A96C9AA-5B01-4A70-AF4B-B12A4DF85881}" destId="{C182EA6A-6D1C-4F79-AF35-187A464F1828}" srcOrd="2" destOrd="0" presId="urn:microsoft.com/office/officeart/2005/8/layout/vList4"/>
    <dgm:cxn modelId="{F95D200E-ECF3-4243-AFCB-1C7DFE6B0E9C}" type="presParOf" srcId="{4B04849B-72DB-4B0E-A4D4-6BDD509D7A2C}" destId="{924F0CCB-8A08-49B6-BB60-DE88A6AFC492}" srcOrd="7" destOrd="0" presId="urn:microsoft.com/office/officeart/2005/8/layout/vList4"/>
    <dgm:cxn modelId="{831C6B5F-9F55-4CD4-B57E-32A7D210789E}" type="presParOf" srcId="{4B04849B-72DB-4B0E-A4D4-6BDD509D7A2C}" destId="{A7823D20-5C21-47DF-A9B2-5E687227B050}" srcOrd="8" destOrd="0" presId="urn:microsoft.com/office/officeart/2005/8/layout/vList4"/>
    <dgm:cxn modelId="{5AF8B3FC-ED5F-4B34-BBB8-C557F681E221}" type="presParOf" srcId="{A7823D20-5C21-47DF-A9B2-5E687227B050}" destId="{C064EA0D-BE60-4911-966E-0F28B509A6CB}" srcOrd="0" destOrd="0" presId="urn:microsoft.com/office/officeart/2005/8/layout/vList4"/>
    <dgm:cxn modelId="{9392DD3E-D6DD-4060-AB1A-BF34199C5475}" type="presParOf" srcId="{A7823D20-5C21-47DF-A9B2-5E687227B050}" destId="{9E3B7838-7644-4938-9EEB-F527EA79F4FA}" srcOrd="1" destOrd="0" presId="urn:microsoft.com/office/officeart/2005/8/layout/vList4"/>
    <dgm:cxn modelId="{4AF372C4-B531-4DBD-AD43-6280094BD452}" type="presParOf" srcId="{A7823D20-5C21-47DF-A9B2-5E687227B050}" destId="{E8708C58-3E89-4BD8-A7A2-EC404EAE6027}" srcOrd="2" destOrd="0" presId="urn:microsoft.com/office/officeart/2005/8/layout/vList4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D4BBE9-A3C6-47DF-B47C-801A553425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61FDF02-E0D6-4577-A8DE-075EE78F0AAB}">
      <dgm:prSet phldrT="[Text]" phldr="1"/>
      <dgm:spPr/>
      <dgm:t>
        <a:bodyPr/>
        <a:lstStyle/>
        <a:p>
          <a:endParaRPr lang="en-US"/>
        </a:p>
      </dgm:t>
    </dgm:pt>
    <dgm:pt modelId="{AA5E00D0-B73C-4D36-9D48-9D8B1909D48D}" type="parTrans" cxnId="{341886B0-4928-41DF-B52A-8BF06B603168}">
      <dgm:prSet/>
      <dgm:spPr/>
      <dgm:t>
        <a:bodyPr/>
        <a:lstStyle/>
        <a:p>
          <a:endParaRPr lang="en-US"/>
        </a:p>
      </dgm:t>
    </dgm:pt>
    <dgm:pt modelId="{F168ED94-FC7B-408C-880B-2B7635F9C13A}" type="sibTrans" cxnId="{341886B0-4928-41DF-B52A-8BF06B603168}">
      <dgm:prSet/>
      <dgm:spPr/>
      <dgm:t>
        <a:bodyPr/>
        <a:lstStyle/>
        <a:p>
          <a:endParaRPr lang="en-US"/>
        </a:p>
      </dgm:t>
    </dgm:pt>
    <dgm:pt modelId="{A8F3024B-679C-40B8-B765-C5D52CD6A0BB}">
      <dgm:prSet phldrT="[Text]" phldr="1"/>
      <dgm:spPr/>
      <dgm:t>
        <a:bodyPr/>
        <a:lstStyle/>
        <a:p>
          <a:endParaRPr lang="en-US"/>
        </a:p>
      </dgm:t>
    </dgm:pt>
    <dgm:pt modelId="{27679467-B53A-47A0-A2E9-F8A4A0C7CFED}" type="parTrans" cxnId="{A1235360-2BC7-4855-9BD3-887695328852}">
      <dgm:prSet/>
      <dgm:spPr/>
      <dgm:t>
        <a:bodyPr/>
        <a:lstStyle/>
        <a:p>
          <a:endParaRPr lang="en-US"/>
        </a:p>
      </dgm:t>
    </dgm:pt>
    <dgm:pt modelId="{2E32043A-AB6D-4579-B720-2387932EF38D}" type="sibTrans" cxnId="{A1235360-2BC7-4855-9BD3-887695328852}">
      <dgm:prSet/>
      <dgm:spPr/>
      <dgm:t>
        <a:bodyPr/>
        <a:lstStyle/>
        <a:p>
          <a:endParaRPr lang="en-US"/>
        </a:p>
      </dgm:t>
    </dgm:pt>
    <dgm:pt modelId="{6ACA0C90-462B-47ED-A66C-16D71DB95920}">
      <dgm:prSet phldrT="[Text]" phldr="1"/>
      <dgm:spPr/>
      <dgm:t>
        <a:bodyPr/>
        <a:lstStyle/>
        <a:p>
          <a:endParaRPr lang="en-US"/>
        </a:p>
      </dgm:t>
    </dgm:pt>
    <dgm:pt modelId="{FCC282BC-63F9-40A9-BDE8-1295B80D36D3}" type="parTrans" cxnId="{5AF426A1-7305-4B6C-A0CC-E1FDE49B3C35}">
      <dgm:prSet/>
      <dgm:spPr/>
      <dgm:t>
        <a:bodyPr/>
        <a:lstStyle/>
        <a:p>
          <a:endParaRPr lang="en-US"/>
        </a:p>
      </dgm:t>
    </dgm:pt>
    <dgm:pt modelId="{9CD72001-8B77-4BB8-BAC5-139CE42D3F38}" type="sibTrans" cxnId="{5AF426A1-7305-4B6C-A0CC-E1FDE49B3C35}">
      <dgm:prSet/>
      <dgm:spPr/>
      <dgm:t>
        <a:bodyPr/>
        <a:lstStyle/>
        <a:p>
          <a:endParaRPr lang="en-US"/>
        </a:p>
      </dgm:t>
    </dgm:pt>
    <dgm:pt modelId="{76A179EE-C070-40D1-AB89-836623ABE1FC}" type="pres">
      <dgm:prSet presAssocID="{78D4BBE9-A3C6-47DF-B47C-801A5534254A}" presName="Name0" presStyleCnt="0">
        <dgm:presLayoutVars>
          <dgm:chMax val="9"/>
          <dgm:chPref val="9"/>
        </dgm:presLayoutVars>
      </dgm:prSet>
      <dgm:spPr/>
    </dgm:pt>
    <dgm:pt modelId="{7586538E-C9D0-4576-9589-0F74A10DA357}" type="pres">
      <dgm:prSet presAssocID="{561FDF02-E0D6-4577-A8DE-075EE78F0AAB}" presName="picture1" presStyleCnt="0"/>
      <dgm:spPr/>
    </dgm:pt>
    <dgm:pt modelId="{3895005B-8267-44BD-A6DF-6A42564CEA1D}" type="pres">
      <dgm:prSet presAssocID="{561FDF02-E0D6-4577-A8DE-075EE78F0AAB}" presName="picture" presStyleLbl="alignImgPlace1" presStyleIdx="0" presStyleCnt="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228E62F-1A24-4C78-BF12-7C8D011CA06D}" type="pres">
      <dgm:prSet presAssocID="{561FDF02-E0D6-4577-A8DE-075EE78F0AAB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42381DE-E244-4763-99AF-0EB70F01C081}" type="pres">
      <dgm:prSet presAssocID="{A8F3024B-679C-40B8-B765-C5D52CD6A0BB}" presName="picture2" presStyleCnt="0"/>
      <dgm:spPr/>
    </dgm:pt>
    <dgm:pt modelId="{F4807DAA-592F-443D-A6D4-79A4FD662156}" type="pres">
      <dgm:prSet presAssocID="{A8F3024B-679C-40B8-B765-C5D52CD6A0BB}" presName="picture" presStyleLbl="alignImgPlace1" presStyleIdx="1" presStyleCnt="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39000" r="-39000"/>
          </a:stretch>
        </a:blipFill>
      </dgm:spPr>
    </dgm:pt>
    <dgm:pt modelId="{0F3766B9-EA24-4DD7-82A9-AACFFE17F905}" type="pres">
      <dgm:prSet presAssocID="{A8F3024B-679C-40B8-B765-C5D52CD6A0BB}" presName="parent2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D602F40-A2D9-4E84-8469-FA8C7C110DF6}" type="pres">
      <dgm:prSet presAssocID="{6ACA0C90-462B-47ED-A66C-16D71DB95920}" presName="picture3" presStyleCnt="0"/>
      <dgm:spPr/>
    </dgm:pt>
    <dgm:pt modelId="{F8A8E54E-CCB7-4915-8D34-67E61E753064}" type="pres">
      <dgm:prSet presAssocID="{6ACA0C90-462B-47ED-A66C-16D71DB95920}" presName="picture" presStyleLbl="alignImgPlace1" presStyleIdx="2" presStyleCnt="3"/>
      <dgm:spPr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DC429A84-D7BF-4775-AFA5-FFB151F5FC33}" type="pres">
      <dgm:prSet presAssocID="{6ACA0C90-462B-47ED-A66C-16D71DB95920}" presName="parent3" presStyleLbl="node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CA79407-E45F-4288-B6C3-AB13D24F68BC}" type="presOf" srcId="{A8F3024B-679C-40B8-B765-C5D52CD6A0BB}" destId="{0F3766B9-EA24-4DD7-82A9-AACFFE17F905}" srcOrd="0" destOrd="0" presId="urn:microsoft.com/office/officeart/2011/layout/ThemePictureAlternatingAccent"/>
    <dgm:cxn modelId="{A1235360-2BC7-4855-9BD3-887695328852}" srcId="{78D4BBE9-A3C6-47DF-B47C-801A5534254A}" destId="{A8F3024B-679C-40B8-B765-C5D52CD6A0BB}" srcOrd="1" destOrd="0" parTransId="{27679467-B53A-47A0-A2E9-F8A4A0C7CFED}" sibTransId="{2E32043A-AB6D-4579-B720-2387932EF38D}"/>
    <dgm:cxn modelId="{2133CD7E-F298-48FA-974D-D0BC03E42D51}" type="presOf" srcId="{78D4BBE9-A3C6-47DF-B47C-801A5534254A}" destId="{76A179EE-C070-40D1-AB89-836623ABE1FC}" srcOrd="0" destOrd="0" presId="urn:microsoft.com/office/officeart/2011/layout/ThemePictureAlternatingAccent"/>
    <dgm:cxn modelId="{5AF426A1-7305-4B6C-A0CC-E1FDE49B3C35}" srcId="{78D4BBE9-A3C6-47DF-B47C-801A5534254A}" destId="{6ACA0C90-462B-47ED-A66C-16D71DB95920}" srcOrd="2" destOrd="0" parTransId="{FCC282BC-63F9-40A9-BDE8-1295B80D36D3}" sibTransId="{9CD72001-8B77-4BB8-BAC5-139CE42D3F38}"/>
    <dgm:cxn modelId="{341886B0-4928-41DF-B52A-8BF06B603168}" srcId="{78D4BBE9-A3C6-47DF-B47C-801A5534254A}" destId="{561FDF02-E0D6-4577-A8DE-075EE78F0AAB}" srcOrd="0" destOrd="0" parTransId="{AA5E00D0-B73C-4D36-9D48-9D8B1909D48D}" sibTransId="{F168ED94-FC7B-408C-880B-2B7635F9C13A}"/>
    <dgm:cxn modelId="{8124EBBA-B0F6-4022-A402-F37759A527ED}" type="presOf" srcId="{6ACA0C90-462B-47ED-A66C-16D71DB95920}" destId="{DC429A84-D7BF-4775-AFA5-FFB151F5FC33}" srcOrd="0" destOrd="0" presId="urn:microsoft.com/office/officeart/2011/layout/ThemePictureAlternatingAccent"/>
    <dgm:cxn modelId="{7DC74FFF-2CC5-4D0B-8F27-DCD0FF8B3B36}" type="presOf" srcId="{561FDF02-E0D6-4577-A8DE-075EE78F0AAB}" destId="{D228E62F-1A24-4C78-BF12-7C8D011CA06D}" srcOrd="0" destOrd="0" presId="urn:microsoft.com/office/officeart/2011/layout/ThemePictureAlternatingAccent"/>
    <dgm:cxn modelId="{4D635C82-A172-4974-B1F7-8A06A3EABE0D}" type="presParOf" srcId="{76A179EE-C070-40D1-AB89-836623ABE1FC}" destId="{7586538E-C9D0-4576-9589-0F74A10DA357}" srcOrd="0" destOrd="0" presId="urn:microsoft.com/office/officeart/2011/layout/ThemePictureAlternatingAccent"/>
    <dgm:cxn modelId="{62D93615-D31A-41B0-A03A-01E60D12FDDE}" type="presParOf" srcId="{7586538E-C9D0-4576-9589-0F74A10DA357}" destId="{3895005B-8267-44BD-A6DF-6A42564CEA1D}" srcOrd="0" destOrd="0" presId="urn:microsoft.com/office/officeart/2011/layout/ThemePictureAlternatingAccent"/>
    <dgm:cxn modelId="{0933AA69-2479-4F19-A375-3E2DA38E1CDA}" type="presParOf" srcId="{76A179EE-C070-40D1-AB89-836623ABE1FC}" destId="{D228E62F-1A24-4C78-BF12-7C8D011CA06D}" srcOrd="1" destOrd="0" presId="urn:microsoft.com/office/officeart/2011/layout/ThemePictureAlternatingAccent"/>
    <dgm:cxn modelId="{58AA4FFD-0C2F-4639-A3BD-0ECA827383A4}" type="presParOf" srcId="{76A179EE-C070-40D1-AB89-836623ABE1FC}" destId="{942381DE-E244-4763-99AF-0EB70F01C081}" srcOrd="2" destOrd="0" presId="urn:microsoft.com/office/officeart/2011/layout/ThemePictureAlternatingAccent"/>
    <dgm:cxn modelId="{3AE058E0-E06C-4A0C-BEF8-146BCEFAB1F2}" type="presParOf" srcId="{942381DE-E244-4763-99AF-0EB70F01C081}" destId="{F4807DAA-592F-443D-A6D4-79A4FD662156}" srcOrd="0" destOrd="0" presId="urn:microsoft.com/office/officeart/2011/layout/ThemePictureAlternatingAccent"/>
    <dgm:cxn modelId="{C3BA8606-4FAA-41A8-8F90-E3E9F6037EE0}" type="presParOf" srcId="{76A179EE-C070-40D1-AB89-836623ABE1FC}" destId="{0F3766B9-EA24-4DD7-82A9-AACFFE17F905}" srcOrd="3" destOrd="0" presId="urn:microsoft.com/office/officeart/2011/layout/ThemePictureAlternatingAccent"/>
    <dgm:cxn modelId="{7B6F9F3F-C073-4178-9FB3-AFDF434E8352}" type="presParOf" srcId="{76A179EE-C070-40D1-AB89-836623ABE1FC}" destId="{ED602F40-A2D9-4E84-8469-FA8C7C110DF6}" srcOrd="4" destOrd="0" presId="urn:microsoft.com/office/officeart/2011/layout/ThemePictureAlternatingAccent"/>
    <dgm:cxn modelId="{97CCBF38-88FA-4330-8B90-E7FB03971B6C}" type="presParOf" srcId="{ED602F40-A2D9-4E84-8469-FA8C7C110DF6}" destId="{F8A8E54E-CCB7-4915-8D34-67E61E753064}" srcOrd="0" destOrd="0" presId="urn:microsoft.com/office/officeart/2011/layout/ThemePictureAlternatingAccent"/>
    <dgm:cxn modelId="{B9F5E431-EC4D-405D-80AE-CEFF2B8F97B5}" type="presParOf" srcId="{76A179EE-C070-40D1-AB89-836623ABE1FC}" destId="{DC429A84-D7BF-4775-AFA5-FFB151F5FC33}" srcOrd="5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693E5E-DA19-4313-95BB-2428CB61D1C1}" type="doc">
      <dgm:prSet loTypeId="urn:microsoft.com/office/officeart/2005/8/layout/cycle6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F51FA0-B6E7-404E-99EA-208494E2D8BC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47970D-57F7-49B9-8966-4C4A81CE0E37}" type="parTrans" cxnId="{C8EC76FB-94FE-4177-9102-6B9C35EEDAE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857992-B66B-4528-A604-CEC13628126F}" type="sibTrans" cxnId="{C8EC76FB-94FE-4177-9102-6B9C35EEDAE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EA4DC3-24C6-44A5-AA66-E0EC4D654805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B698CA-3C12-41EB-BA7D-4937C4F4A66C}" type="parTrans" cxnId="{131A251F-A0FD-4D12-A545-26763D9B7BA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ACF4EA-EC1D-41EB-B564-847E12AD4356}" type="sibTrans" cxnId="{131A251F-A0FD-4D12-A545-26763D9B7BA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A504C5-41C0-4200-9BC9-2B22C9FBBA9E}">
      <dgm:prSet phldrT="[Text]" custT="1"/>
      <dgm:spPr/>
      <dgm:t>
        <a:bodyPr/>
        <a:lstStyle/>
        <a:p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418FC6-1B39-4E0F-A9CF-5BBDD8629DAC}" type="parTrans" cxnId="{209453AA-C78B-4D0C-923B-3A6749ABA34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AE101E-4F1F-4463-BA49-B5D5E51EC8AC}" type="sibTrans" cxnId="{209453AA-C78B-4D0C-923B-3A6749ABA34A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23E81F-72F4-4524-9100-4AE9BAA5C697}" type="pres">
      <dgm:prSet presAssocID="{93693E5E-DA19-4313-95BB-2428CB61D1C1}" presName="cycle" presStyleCnt="0">
        <dgm:presLayoutVars>
          <dgm:dir/>
          <dgm:resizeHandles val="exact"/>
        </dgm:presLayoutVars>
      </dgm:prSet>
      <dgm:spPr/>
    </dgm:pt>
    <dgm:pt modelId="{DE080239-12F7-403D-A07C-F38D506A2618}" type="pres">
      <dgm:prSet presAssocID="{37F51FA0-B6E7-404E-99EA-208494E2D8BC}" presName="node" presStyleLbl="node1" presStyleIdx="0" presStyleCnt="3" custScaleX="70920">
        <dgm:presLayoutVars>
          <dgm:bulletEnabled val="1"/>
        </dgm:presLayoutVars>
      </dgm:prSet>
      <dgm:spPr/>
    </dgm:pt>
    <dgm:pt modelId="{92BBF50B-5656-4C11-8740-3AD9188E8634}" type="pres">
      <dgm:prSet presAssocID="{37F51FA0-B6E7-404E-99EA-208494E2D8BC}" presName="spNode" presStyleCnt="0"/>
      <dgm:spPr/>
    </dgm:pt>
    <dgm:pt modelId="{BEAA1BFB-9162-4FFF-BE16-C4227344799A}" type="pres">
      <dgm:prSet presAssocID="{AC857992-B66B-4528-A604-CEC13628126F}" presName="sibTrans" presStyleLbl="sibTrans1D1" presStyleIdx="0" presStyleCnt="3"/>
      <dgm:spPr/>
    </dgm:pt>
    <dgm:pt modelId="{D634C82F-813C-457B-BDBE-FFD4EC634944}" type="pres">
      <dgm:prSet presAssocID="{D3EA4DC3-24C6-44A5-AA66-E0EC4D654805}" presName="node" presStyleLbl="node1" presStyleIdx="1" presStyleCnt="3" custScaleX="70920">
        <dgm:presLayoutVars>
          <dgm:bulletEnabled val="1"/>
        </dgm:presLayoutVars>
      </dgm:prSet>
      <dgm:spPr/>
    </dgm:pt>
    <dgm:pt modelId="{0D54784D-0811-4059-A044-9F36DC684837}" type="pres">
      <dgm:prSet presAssocID="{D3EA4DC3-24C6-44A5-AA66-E0EC4D654805}" presName="spNode" presStyleCnt="0"/>
      <dgm:spPr/>
    </dgm:pt>
    <dgm:pt modelId="{EB9164EF-D527-4F27-8A57-EC7DF40FECEE}" type="pres">
      <dgm:prSet presAssocID="{79ACF4EA-EC1D-41EB-B564-847E12AD4356}" presName="sibTrans" presStyleLbl="sibTrans1D1" presStyleIdx="1" presStyleCnt="3"/>
      <dgm:spPr/>
    </dgm:pt>
    <dgm:pt modelId="{612AFDC5-255F-41ED-AA48-D0B806FCB3D8}" type="pres">
      <dgm:prSet presAssocID="{47A504C5-41C0-4200-9BC9-2B22C9FBBA9E}" presName="node" presStyleLbl="node1" presStyleIdx="2" presStyleCnt="3" custScaleX="70920">
        <dgm:presLayoutVars>
          <dgm:bulletEnabled val="1"/>
        </dgm:presLayoutVars>
      </dgm:prSet>
      <dgm:spPr/>
    </dgm:pt>
    <dgm:pt modelId="{8C415596-344D-4A55-9024-8971A2F77D08}" type="pres">
      <dgm:prSet presAssocID="{47A504C5-41C0-4200-9BC9-2B22C9FBBA9E}" presName="spNode" presStyleCnt="0"/>
      <dgm:spPr/>
    </dgm:pt>
    <dgm:pt modelId="{9CDDB4D7-2D44-44AD-9C11-EE2A94B98A7D}" type="pres">
      <dgm:prSet presAssocID="{41AE101E-4F1F-4463-BA49-B5D5E51EC8AC}" presName="sibTrans" presStyleLbl="sibTrans1D1" presStyleIdx="2" presStyleCnt="3"/>
      <dgm:spPr/>
    </dgm:pt>
  </dgm:ptLst>
  <dgm:cxnLst>
    <dgm:cxn modelId="{20901115-9487-4322-8E45-FA312CCAD692}" type="presOf" srcId="{47A504C5-41C0-4200-9BC9-2B22C9FBBA9E}" destId="{612AFDC5-255F-41ED-AA48-D0B806FCB3D8}" srcOrd="0" destOrd="0" presId="urn:microsoft.com/office/officeart/2005/8/layout/cycle6"/>
    <dgm:cxn modelId="{131A251F-A0FD-4D12-A545-26763D9B7BAA}" srcId="{93693E5E-DA19-4313-95BB-2428CB61D1C1}" destId="{D3EA4DC3-24C6-44A5-AA66-E0EC4D654805}" srcOrd="1" destOrd="0" parTransId="{FAB698CA-3C12-41EB-BA7D-4937C4F4A66C}" sibTransId="{79ACF4EA-EC1D-41EB-B564-847E12AD4356}"/>
    <dgm:cxn modelId="{5B79B53B-4C2A-4BEF-A395-E56EF2C19746}" type="presOf" srcId="{AC857992-B66B-4528-A604-CEC13628126F}" destId="{BEAA1BFB-9162-4FFF-BE16-C4227344799A}" srcOrd="0" destOrd="0" presId="urn:microsoft.com/office/officeart/2005/8/layout/cycle6"/>
    <dgm:cxn modelId="{5AADB966-E55B-4F4F-A770-DEA08232CAD6}" type="presOf" srcId="{D3EA4DC3-24C6-44A5-AA66-E0EC4D654805}" destId="{D634C82F-813C-457B-BDBE-FFD4EC634944}" srcOrd="0" destOrd="0" presId="urn:microsoft.com/office/officeart/2005/8/layout/cycle6"/>
    <dgm:cxn modelId="{501E6D59-2023-4714-80B7-DFBAC71216A3}" type="presOf" srcId="{79ACF4EA-EC1D-41EB-B564-847E12AD4356}" destId="{EB9164EF-D527-4F27-8A57-EC7DF40FECEE}" srcOrd="0" destOrd="0" presId="urn:microsoft.com/office/officeart/2005/8/layout/cycle6"/>
    <dgm:cxn modelId="{209453AA-C78B-4D0C-923B-3A6749ABA34A}" srcId="{93693E5E-DA19-4313-95BB-2428CB61D1C1}" destId="{47A504C5-41C0-4200-9BC9-2B22C9FBBA9E}" srcOrd="2" destOrd="0" parTransId="{30418FC6-1B39-4E0F-A9CF-5BBDD8629DAC}" sibTransId="{41AE101E-4F1F-4463-BA49-B5D5E51EC8AC}"/>
    <dgm:cxn modelId="{5CEE69AC-C898-4471-82B1-A614906F7B56}" type="presOf" srcId="{41AE101E-4F1F-4463-BA49-B5D5E51EC8AC}" destId="{9CDDB4D7-2D44-44AD-9C11-EE2A94B98A7D}" srcOrd="0" destOrd="0" presId="urn:microsoft.com/office/officeart/2005/8/layout/cycle6"/>
    <dgm:cxn modelId="{C1F2C2CF-088A-4973-B0F7-4BADDC9459E7}" type="presOf" srcId="{37F51FA0-B6E7-404E-99EA-208494E2D8BC}" destId="{DE080239-12F7-403D-A07C-F38D506A2618}" srcOrd="0" destOrd="0" presId="urn:microsoft.com/office/officeart/2005/8/layout/cycle6"/>
    <dgm:cxn modelId="{1E681EE8-4D76-48C9-B05B-8ED3EE4F965A}" type="presOf" srcId="{93693E5E-DA19-4313-95BB-2428CB61D1C1}" destId="{3123E81F-72F4-4524-9100-4AE9BAA5C697}" srcOrd="0" destOrd="0" presId="urn:microsoft.com/office/officeart/2005/8/layout/cycle6"/>
    <dgm:cxn modelId="{C8EC76FB-94FE-4177-9102-6B9C35EEDAED}" srcId="{93693E5E-DA19-4313-95BB-2428CB61D1C1}" destId="{37F51FA0-B6E7-404E-99EA-208494E2D8BC}" srcOrd="0" destOrd="0" parTransId="{1947970D-57F7-49B9-8966-4C4A81CE0E37}" sibTransId="{AC857992-B66B-4528-A604-CEC13628126F}"/>
    <dgm:cxn modelId="{DEB2B5AE-2840-42C6-AF86-34309629BC16}" type="presParOf" srcId="{3123E81F-72F4-4524-9100-4AE9BAA5C697}" destId="{DE080239-12F7-403D-A07C-F38D506A2618}" srcOrd="0" destOrd="0" presId="urn:microsoft.com/office/officeart/2005/8/layout/cycle6"/>
    <dgm:cxn modelId="{F2ECF336-B7C0-4DA7-8EC7-2FAAF7CEA4C9}" type="presParOf" srcId="{3123E81F-72F4-4524-9100-4AE9BAA5C697}" destId="{92BBF50B-5656-4C11-8740-3AD9188E8634}" srcOrd="1" destOrd="0" presId="urn:microsoft.com/office/officeart/2005/8/layout/cycle6"/>
    <dgm:cxn modelId="{745DB268-65F6-42D4-AB0F-6DACEDD38D71}" type="presParOf" srcId="{3123E81F-72F4-4524-9100-4AE9BAA5C697}" destId="{BEAA1BFB-9162-4FFF-BE16-C4227344799A}" srcOrd="2" destOrd="0" presId="urn:microsoft.com/office/officeart/2005/8/layout/cycle6"/>
    <dgm:cxn modelId="{AED04F45-83E3-48F3-A758-64C434923BBC}" type="presParOf" srcId="{3123E81F-72F4-4524-9100-4AE9BAA5C697}" destId="{D634C82F-813C-457B-BDBE-FFD4EC634944}" srcOrd="3" destOrd="0" presId="urn:microsoft.com/office/officeart/2005/8/layout/cycle6"/>
    <dgm:cxn modelId="{0E43ABC6-8E98-48FD-A8D4-A69FB68482E6}" type="presParOf" srcId="{3123E81F-72F4-4524-9100-4AE9BAA5C697}" destId="{0D54784D-0811-4059-A044-9F36DC684837}" srcOrd="4" destOrd="0" presId="urn:microsoft.com/office/officeart/2005/8/layout/cycle6"/>
    <dgm:cxn modelId="{91F0BB6B-F7BC-4D1C-B598-C4D2E0C39077}" type="presParOf" srcId="{3123E81F-72F4-4524-9100-4AE9BAA5C697}" destId="{EB9164EF-D527-4F27-8A57-EC7DF40FECEE}" srcOrd="5" destOrd="0" presId="urn:microsoft.com/office/officeart/2005/8/layout/cycle6"/>
    <dgm:cxn modelId="{144A938B-B9DA-444B-8D36-206860F7B73A}" type="presParOf" srcId="{3123E81F-72F4-4524-9100-4AE9BAA5C697}" destId="{612AFDC5-255F-41ED-AA48-D0B806FCB3D8}" srcOrd="6" destOrd="0" presId="urn:microsoft.com/office/officeart/2005/8/layout/cycle6"/>
    <dgm:cxn modelId="{635C7AD8-08DF-4418-9209-7F87D059DCCF}" type="presParOf" srcId="{3123E81F-72F4-4524-9100-4AE9BAA5C697}" destId="{8C415596-344D-4A55-9024-8971A2F77D08}" srcOrd="7" destOrd="0" presId="urn:microsoft.com/office/officeart/2005/8/layout/cycle6"/>
    <dgm:cxn modelId="{E33F10F5-978C-492F-BF13-01BBD609D534}" type="presParOf" srcId="{3123E81F-72F4-4524-9100-4AE9BAA5C697}" destId="{9CDDB4D7-2D44-44AD-9C11-EE2A94B98A7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310E2C-AECD-44AF-B255-071606EC72BC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</dgm:pt>
    <dgm:pt modelId="{C5D8637C-3E45-4B4A-851C-644C88D431F8}">
      <dgm:prSet phldrT="[Text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安装部署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7CB5E1-30F7-4518-BA71-99FCC52CA088}" type="parTrans" cxnId="{E379EC0B-FF3C-4E88-87C7-A62C1DF14F0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149BCB-1D71-4A82-9494-4371AD9B6949}" type="sibTrans" cxnId="{E379EC0B-FF3C-4E88-87C7-A62C1DF14F08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629303-8BD9-44D0-9ADD-B084F9EF4C76}">
      <dgm:prSet phldrT="[Text]"/>
      <dgm:spPr/>
      <dgm:t>
        <a:bodyPr anchor="b"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日常运维管理工作</a:t>
          </a:r>
          <a:endParaRPr 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F4B0D7-53BE-4D4C-A855-30905E0E44D2}" type="parTrans" cxnId="{E8535F06-B427-4DBF-8E58-428A9A8FDE4F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557E21-87B3-438A-A140-2F673D30C552}" type="sibTrans" cxnId="{E8535F06-B427-4DBF-8E58-428A9A8FDE4F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6E13E1-02A9-4BBF-834B-A099A6F88BCA}" type="pres">
      <dgm:prSet presAssocID="{A8310E2C-AECD-44AF-B255-071606EC72BC}" presName="linearFlow" presStyleCnt="0">
        <dgm:presLayoutVars>
          <dgm:resizeHandles val="exact"/>
        </dgm:presLayoutVars>
      </dgm:prSet>
      <dgm:spPr/>
    </dgm:pt>
    <dgm:pt modelId="{C35867E2-0C81-4C30-9410-3303AF466155}" type="pres">
      <dgm:prSet presAssocID="{C5D8637C-3E45-4B4A-851C-644C88D431F8}" presName="node" presStyleLbl="node1" presStyleIdx="0" presStyleCnt="2" custScaleY="80543">
        <dgm:presLayoutVars>
          <dgm:bulletEnabled val="1"/>
        </dgm:presLayoutVars>
      </dgm:prSet>
      <dgm:spPr/>
    </dgm:pt>
    <dgm:pt modelId="{55B16A98-2AA7-4B8C-A708-B871DFF345A1}" type="pres">
      <dgm:prSet presAssocID="{FF149BCB-1D71-4A82-9494-4371AD9B6949}" presName="sibTrans" presStyleLbl="sibTrans2D1" presStyleIdx="0" presStyleCnt="1"/>
      <dgm:spPr/>
    </dgm:pt>
    <dgm:pt modelId="{CF2F05E5-3ABF-42A0-8B69-BB49440E696D}" type="pres">
      <dgm:prSet presAssocID="{FF149BCB-1D71-4A82-9494-4371AD9B6949}" presName="connectorText" presStyleLbl="sibTrans2D1" presStyleIdx="0" presStyleCnt="1"/>
      <dgm:spPr/>
    </dgm:pt>
    <dgm:pt modelId="{2897B5B3-153E-4A68-B916-059881D591D3}" type="pres">
      <dgm:prSet presAssocID="{1D629303-8BD9-44D0-9ADD-B084F9EF4C76}" presName="node" presStyleLbl="node1" presStyleIdx="1" presStyleCnt="2" custScaleX="367929" custScaleY="298987">
        <dgm:presLayoutVars>
          <dgm:bulletEnabled val="1"/>
        </dgm:presLayoutVars>
      </dgm:prSet>
      <dgm:spPr/>
    </dgm:pt>
  </dgm:ptLst>
  <dgm:cxnLst>
    <dgm:cxn modelId="{E8535F06-B427-4DBF-8E58-428A9A8FDE4F}" srcId="{A8310E2C-AECD-44AF-B255-071606EC72BC}" destId="{1D629303-8BD9-44D0-9ADD-B084F9EF4C76}" srcOrd="1" destOrd="0" parTransId="{A1F4B0D7-53BE-4D4C-A855-30905E0E44D2}" sibTransId="{F1557E21-87B3-438A-A140-2F673D30C552}"/>
    <dgm:cxn modelId="{E379EC0B-FF3C-4E88-87C7-A62C1DF14F08}" srcId="{A8310E2C-AECD-44AF-B255-071606EC72BC}" destId="{C5D8637C-3E45-4B4A-851C-644C88D431F8}" srcOrd="0" destOrd="0" parTransId="{6C7CB5E1-30F7-4518-BA71-99FCC52CA088}" sibTransId="{FF149BCB-1D71-4A82-9494-4371AD9B6949}"/>
    <dgm:cxn modelId="{36F2E938-CA77-47D5-ACBD-7CEF797752D4}" type="presOf" srcId="{FF149BCB-1D71-4A82-9494-4371AD9B6949}" destId="{CF2F05E5-3ABF-42A0-8B69-BB49440E696D}" srcOrd="1" destOrd="0" presId="urn:microsoft.com/office/officeart/2005/8/layout/process2"/>
    <dgm:cxn modelId="{A0C15589-0760-42C6-8F01-FAF9C5DF08E4}" type="presOf" srcId="{C5D8637C-3E45-4B4A-851C-644C88D431F8}" destId="{C35867E2-0C81-4C30-9410-3303AF466155}" srcOrd="0" destOrd="0" presId="urn:microsoft.com/office/officeart/2005/8/layout/process2"/>
    <dgm:cxn modelId="{65802596-9A1E-4587-925E-DD163DFCA2AD}" type="presOf" srcId="{A8310E2C-AECD-44AF-B255-071606EC72BC}" destId="{C76E13E1-02A9-4BBF-834B-A099A6F88BCA}" srcOrd="0" destOrd="0" presId="urn:microsoft.com/office/officeart/2005/8/layout/process2"/>
    <dgm:cxn modelId="{A9704BBD-F92A-4D20-A8CD-16264CAF9E1A}" type="presOf" srcId="{FF149BCB-1D71-4A82-9494-4371AD9B6949}" destId="{55B16A98-2AA7-4B8C-A708-B871DFF345A1}" srcOrd="0" destOrd="0" presId="urn:microsoft.com/office/officeart/2005/8/layout/process2"/>
    <dgm:cxn modelId="{5A869EF9-1CB5-4EC7-874F-08027C666296}" type="presOf" srcId="{1D629303-8BD9-44D0-9ADD-B084F9EF4C76}" destId="{2897B5B3-153E-4A68-B916-059881D591D3}" srcOrd="0" destOrd="0" presId="urn:microsoft.com/office/officeart/2005/8/layout/process2"/>
    <dgm:cxn modelId="{90339912-BF0D-4BAA-86F9-B568B99CE67B}" type="presParOf" srcId="{C76E13E1-02A9-4BBF-834B-A099A6F88BCA}" destId="{C35867E2-0C81-4C30-9410-3303AF466155}" srcOrd="0" destOrd="0" presId="urn:microsoft.com/office/officeart/2005/8/layout/process2"/>
    <dgm:cxn modelId="{E2DD9339-B845-490C-BCAE-AE3D8CD49A33}" type="presParOf" srcId="{C76E13E1-02A9-4BBF-834B-A099A6F88BCA}" destId="{55B16A98-2AA7-4B8C-A708-B871DFF345A1}" srcOrd="1" destOrd="0" presId="urn:microsoft.com/office/officeart/2005/8/layout/process2"/>
    <dgm:cxn modelId="{96F8314F-63F0-4AA5-8D28-8AF4AA25166F}" type="presParOf" srcId="{55B16A98-2AA7-4B8C-A708-B871DFF345A1}" destId="{CF2F05E5-3ABF-42A0-8B69-BB49440E696D}" srcOrd="0" destOrd="0" presId="urn:microsoft.com/office/officeart/2005/8/layout/process2"/>
    <dgm:cxn modelId="{0B5FA6EB-36B7-403A-A4F0-160CDDC9631D}" type="presParOf" srcId="{C76E13E1-02A9-4BBF-834B-A099A6F88BCA}" destId="{2897B5B3-153E-4A68-B916-059881D591D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C86755-18DF-480A-BBF4-DACC97780B84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9A0240-2263-4393-A159-78D7503AB06C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机构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4009E2-8019-4519-9E4B-439A37ED4099}" type="parTrans" cxnId="{F2B57DFA-5908-4224-99EA-DC4FD3597010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C7CDC7-04BB-4825-8E6C-5828EE2432B0}" type="sibTrans" cxnId="{F2B57DFA-5908-4224-99EA-DC4FD3597010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18024C-89FA-4C56-90DD-66B723FB7015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23026A-F1B0-47F3-B35B-911E24EC9CA7}" type="parTrans" cxnId="{9AD93F4F-62AF-4C21-B3B4-D58CAB98A599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B4F3DD-B962-4025-8C83-323BDA68E554}" type="sibTrans" cxnId="{9AD93F4F-62AF-4C21-B3B4-D58CAB98A599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E2A744-8A54-430C-8832-E05C0877A70E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场景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5C81F9-AC3A-4367-913E-9DD1021E240B}" type="parTrans" cxnId="{C7797181-C3EA-4726-8B41-64F1CAC7CA4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CFC98C2-F2F7-4206-9039-8D661A34CD61}" type="sibTrans" cxnId="{C7797181-C3EA-4726-8B41-64F1CAC7CA4D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3EC877-A924-4D80-BA59-925CE0BA56E0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CD967B-43D9-4D32-80E7-302560062766}" type="parTrans" cxnId="{2AF34A9C-C86D-489F-914A-A542AEC73C1E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F877B7-01C6-4A72-8AAA-0AC3DB3D7D09}" type="sibTrans" cxnId="{2AF34A9C-C86D-489F-914A-A542AEC73C1E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E29A28-00F7-4ED2-AD43-60F43F8BE854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其它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0E74E5-76F0-4F0B-A831-151B08CD0674}" type="parTrans" cxnId="{D7CD9E33-4FFF-4841-8819-457F27D390AB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E9ED20-73E7-4247-AE5A-392D9578BFF9}" type="sibTrans" cxnId="{D7CD9E33-4FFF-4841-8819-457F27D390AB}">
      <dgm:prSet/>
      <dgm:spPr/>
      <dgm:t>
        <a:bodyPr/>
        <a:lstStyle/>
        <a:p>
          <a:endParaRPr 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A19D1-B1E2-4512-8403-E1F9187A93DD}">
      <dgm:prSet phldrT="[Text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客服</a:t>
          </a:r>
          <a:endParaRPr 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E31184-96A9-4E70-8ED8-454375F4AD5F}" type="parTrans" cxnId="{2902B5BF-B522-48C3-A2B4-B1386A6B40E0}">
      <dgm:prSet/>
      <dgm:spPr/>
      <dgm:t>
        <a:bodyPr/>
        <a:lstStyle/>
        <a:p>
          <a:endParaRPr lang="en-US"/>
        </a:p>
      </dgm:t>
    </dgm:pt>
    <dgm:pt modelId="{F98C663B-7720-42D1-B0B8-E0CF466DE289}" type="sibTrans" cxnId="{2902B5BF-B522-48C3-A2B4-B1386A6B40E0}">
      <dgm:prSet/>
      <dgm:spPr/>
      <dgm:t>
        <a:bodyPr/>
        <a:lstStyle/>
        <a:p>
          <a:endParaRPr lang="en-US"/>
        </a:p>
      </dgm:t>
    </dgm:pt>
    <dgm:pt modelId="{80A38560-AB96-446E-B4D0-F1DE9CFA29B1}" type="pres">
      <dgm:prSet presAssocID="{44C86755-18DF-480A-BBF4-DACC97780B84}" presName="diagram" presStyleCnt="0">
        <dgm:presLayoutVars>
          <dgm:dir/>
          <dgm:resizeHandles val="exact"/>
        </dgm:presLayoutVars>
      </dgm:prSet>
      <dgm:spPr/>
    </dgm:pt>
    <dgm:pt modelId="{88702B7E-16AE-447A-B97C-C575747E48BD}" type="pres">
      <dgm:prSet presAssocID="{E79A0240-2263-4393-A159-78D7503AB06C}" presName="node" presStyleLbl="node1" presStyleIdx="0" presStyleCnt="6">
        <dgm:presLayoutVars>
          <dgm:bulletEnabled val="1"/>
        </dgm:presLayoutVars>
      </dgm:prSet>
      <dgm:spPr/>
    </dgm:pt>
    <dgm:pt modelId="{0985064E-4812-411F-8528-60F4CE9948F5}" type="pres">
      <dgm:prSet presAssocID="{52C7CDC7-04BB-4825-8E6C-5828EE2432B0}" presName="sibTrans" presStyleCnt="0"/>
      <dgm:spPr/>
    </dgm:pt>
    <dgm:pt modelId="{B7EDD584-C6F8-4A8E-92DE-D5DECE613A5C}" type="pres">
      <dgm:prSet presAssocID="{3118024C-89FA-4C56-90DD-66B723FB7015}" presName="node" presStyleLbl="node1" presStyleIdx="1" presStyleCnt="6">
        <dgm:presLayoutVars>
          <dgm:bulletEnabled val="1"/>
        </dgm:presLayoutVars>
      </dgm:prSet>
      <dgm:spPr/>
    </dgm:pt>
    <dgm:pt modelId="{4AC07566-C588-488E-B407-0B29FCAC6F72}" type="pres">
      <dgm:prSet presAssocID="{44B4F3DD-B962-4025-8C83-323BDA68E554}" presName="sibTrans" presStyleCnt="0"/>
      <dgm:spPr/>
    </dgm:pt>
    <dgm:pt modelId="{F0D3D9B3-8FE6-4DAF-BC42-0A5705638D4C}" type="pres">
      <dgm:prSet presAssocID="{9DE2A744-8A54-430C-8832-E05C0877A70E}" presName="node" presStyleLbl="node1" presStyleIdx="2" presStyleCnt="6">
        <dgm:presLayoutVars>
          <dgm:bulletEnabled val="1"/>
        </dgm:presLayoutVars>
      </dgm:prSet>
      <dgm:spPr/>
    </dgm:pt>
    <dgm:pt modelId="{F0B4CFD3-5CE7-4C1F-ABC7-191D6DB1E52D}" type="pres">
      <dgm:prSet presAssocID="{1CFC98C2-F2F7-4206-9039-8D661A34CD61}" presName="sibTrans" presStyleCnt="0"/>
      <dgm:spPr/>
    </dgm:pt>
    <dgm:pt modelId="{C1EA2AFB-A79A-4FD1-914A-8F049B8B9490}" type="pres">
      <dgm:prSet presAssocID="{9D3EC877-A924-4D80-BA59-925CE0BA56E0}" presName="node" presStyleLbl="node1" presStyleIdx="3" presStyleCnt="6">
        <dgm:presLayoutVars>
          <dgm:bulletEnabled val="1"/>
        </dgm:presLayoutVars>
      </dgm:prSet>
      <dgm:spPr/>
    </dgm:pt>
    <dgm:pt modelId="{E7983DE7-5827-4485-97E7-5F2FA8A8D3C8}" type="pres">
      <dgm:prSet presAssocID="{74F877B7-01C6-4A72-8AAA-0AC3DB3D7D09}" presName="sibTrans" presStyleCnt="0"/>
      <dgm:spPr/>
    </dgm:pt>
    <dgm:pt modelId="{3FD48818-5097-4B38-BA93-D25FFE3CDDF3}" type="pres">
      <dgm:prSet presAssocID="{985A19D1-B1E2-4512-8403-E1F9187A93DD}" presName="node" presStyleLbl="node1" presStyleIdx="4" presStyleCnt="6">
        <dgm:presLayoutVars>
          <dgm:bulletEnabled val="1"/>
        </dgm:presLayoutVars>
      </dgm:prSet>
      <dgm:spPr/>
    </dgm:pt>
    <dgm:pt modelId="{B31CA04A-1F51-4638-B18B-0E49A65BBB09}" type="pres">
      <dgm:prSet presAssocID="{F98C663B-7720-42D1-B0B8-E0CF466DE289}" presName="sibTrans" presStyleCnt="0"/>
      <dgm:spPr/>
    </dgm:pt>
    <dgm:pt modelId="{F45D80D2-E88A-45A0-8457-8C0B788591D6}" type="pres">
      <dgm:prSet presAssocID="{89E29A28-00F7-4ED2-AD43-60F43F8BE854}" presName="node" presStyleLbl="node1" presStyleIdx="5" presStyleCnt="6">
        <dgm:presLayoutVars>
          <dgm:bulletEnabled val="1"/>
        </dgm:presLayoutVars>
      </dgm:prSet>
      <dgm:spPr/>
    </dgm:pt>
  </dgm:ptLst>
  <dgm:cxnLst>
    <dgm:cxn modelId="{2437AA28-D2BA-4E38-9594-63932A3B4892}" type="presOf" srcId="{985A19D1-B1E2-4512-8403-E1F9187A93DD}" destId="{3FD48818-5097-4B38-BA93-D25FFE3CDDF3}" srcOrd="0" destOrd="0" presId="urn:microsoft.com/office/officeart/2005/8/layout/default"/>
    <dgm:cxn modelId="{7603B32C-8B92-4CCA-96F9-A1CD0A73F443}" type="presOf" srcId="{3118024C-89FA-4C56-90DD-66B723FB7015}" destId="{B7EDD584-C6F8-4A8E-92DE-D5DECE613A5C}" srcOrd="0" destOrd="0" presId="urn:microsoft.com/office/officeart/2005/8/layout/default"/>
    <dgm:cxn modelId="{D7CD9E33-4FFF-4841-8819-457F27D390AB}" srcId="{44C86755-18DF-480A-BBF4-DACC97780B84}" destId="{89E29A28-00F7-4ED2-AD43-60F43F8BE854}" srcOrd="5" destOrd="0" parTransId="{3E0E74E5-76F0-4F0B-A831-151B08CD0674}" sibTransId="{47E9ED20-73E7-4247-AE5A-392D9578BFF9}"/>
    <dgm:cxn modelId="{9AD93F4F-62AF-4C21-B3B4-D58CAB98A599}" srcId="{44C86755-18DF-480A-BBF4-DACC97780B84}" destId="{3118024C-89FA-4C56-90DD-66B723FB7015}" srcOrd="1" destOrd="0" parTransId="{6A23026A-F1B0-47F3-B35B-911E24EC9CA7}" sibTransId="{44B4F3DD-B962-4025-8C83-323BDA68E554}"/>
    <dgm:cxn modelId="{C7797181-C3EA-4726-8B41-64F1CAC7CA4D}" srcId="{44C86755-18DF-480A-BBF4-DACC97780B84}" destId="{9DE2A744-8A54-430C-8832-E05C0877A70E}" srcOrd="2" destOrd="0" parTransId="{885C81F9-AC3A-4367-913E-9DD1021E240B}" sibTransId="{1CFC98C2-F2F7-4206-9039-8D661A34CD61}"/>
    <dgm:cxn modelId="{42DF1E8E-4967-4B42-B4C6-4A506881EC95}" type="presOf" srcId="{9D3EC877-A924-4D80-BA59-925CE0BA56E0}" destId="{C1EA2AFB-A79A-4FD1-914A-8F049B8B9490}" srcOrd="0" destOrd="0" presId="urn:microsoft.com/office/officeart/2005/8/layout/default"/>
    <dgm:cxn modelId="{2AF34A9C-C86D-489F-914A-A542AEC73C1E}" srcId="{44C86755-18DF-480A-BBF4-DACC97780B84}" destId="{9D3EC877-A924-4D80-BA59-925CE0BA56E0}" srcOrd="3" destOrd="0" parTransId="{C6CD967B-43D9-4D32-80E7-302560062766}" sibTransId="{74F877B7-01C6-4A72-8AAA-0AC3DB3D7D09}"/>
    <dgm:cxn modelId="{59D9DCB2-9CBF-4712-A20E-7DA71194646A}" type="presOf" srcId="{89E29A28-00F7-4ED2-AD43-60F43F8BE854}" destId="{F45D80D2-E88A-45A0-8457-8C0B788591D6}" srcOrd="0" destOrd="0" presId="urn:microsoft.com/office/officeart/2005/8/layout/default"/>
    <dgm:cxn modelId="{2902B5BF-B522-48C3-A2B4-B1386A6B40E0}" srcId="{44C86755-18DF-480A-BBF4-DACC97780B84}" destId="{985A19D1-B1E2-4512-8403-E1F9187A93DD}" srcOrd="4" destOrd="0" parTransId="{9BE31184-96A9-4E70-8ED8-454375F4AD5F}" sibTransId="{F98C663B-7720-42D1-B0B8-E0CF466DE289}"/>
    <dgm:cxn modelId="{36B0A8CC-4FA8-49D4-9CF8-90FF7D8ADF36}" type="presOf" srcId="{E79A0240-2263-4393-A159-78D7503AB06C}" destId="{88702B7E-16AE-447A-B97C-C575747E48BD}" srcOrd="0" destOrd="0" presId="urn:microsoft.com/office/officeart/2005/8/layout/default"/>
    <dgm:cxn modelId="{D41B22EF-34DB-4A95-B9CD-91A6A8289E57}" type="presOf" srcId="{9DE2A744-8A54-430C-8832-E05C0877A70E}" destId="{F0D3D9B3-8FE6-4DAF-BC42-0A5705638D4C}" srcOrd="0" destOrd="0" presId="urn:microsoft.com/office/officeart/2005/8/layout/default"/>
    <dgm:cxn modelId="{F2B57DFA-5908-4224-99EA-DC4FD3597010}" srcId="{44C86755-18DF-480A-BBF4-DACC97780B84}" destId="{E79A0240-2263-4393-A159-78D7503AB06C}" srcOrd="0" destOrd="0" parTransId="{794009E2-8019-4519-9E4B-439A37ED4099}" sibTransId="{52C7CDC7-04BB-4825-8E6C-5828EE2432B0}"/>
    <dgm:cxn modelId="{7DCE98FF-41B9-4F60-8ABE-58C298B5996D}" type="presOf" srcId="{44C86755-18DF-480A-BBF4-DACC97780B84}" destId="{80A38560-AB96-446E-B4D0-F1DE9CFA29B1}" srcOrd="0" destOrd="0" presId="urn:microsoft.com/office/officeart/2005/8/layout/default"/>
    <dgm:cxn modelId="{B11FE5D0-DF5F-4FFE-B3A9-4CFDEB266699}" type="presParOf" srcId="{80A38560-AB96-446E-B4D0-F1DE9CFA29B1}" destId="{88702B7E-16AE-447A-B97C-C575747E48BD}" srcOrd="0" destOrd="0" presId="urn:microsoft.com/office/officeart/2005/8/layout/default"/>
    <dgm:cxn modelId="{4B7F976E-EB17-4A56-A094-812268FC5490}" type="presParOf" srcId="{80A38560-AB96-446E-B4D0-F1DE9CFA29B1}" destId="{0985064E-4812-411F-8528-60F4CE9948F5}" srcOrd="1" destOrd="0" presId="urn:microsoft.com/office/officeart/2005/8/layout/default"/>
    <dgm:cxn modelId="{F27C9362-E1D1-440A-A929-81611B01B99C}" type="presParOf" srcId="{80A38560-AB96-446E-B4D0-F1DE9CFA29B1}" destId="{B7EDD584-C6F8-4A8E-92DE-D5DECE613A5C}" srcOrd="2" destOrd="0" presId="urn:microsoft.com/office/officeart/2005/8/layout/default"/>
    <dgm:cxn modelId="{AB4064B1-F091-4788-AA49-7B0FB6B577FF}" type="presParOf" srcId="{80A38560-AB96-446E-B4D0-F1DE9CFA29B1}" destId="{4AC07566-C588-488E-B407-0B29FCAC6F72}" srcOrd="3" destOrd="0" presId="urn:microsoft.com/office/officeart/2005/8/layout/default"/>
    <dgm:cxn modelId="{DD313768-B597-405A-AA77-C10424689392}" type="presParOf" srcId="{80A38560-AB96-446E-B4D0-F1DE9CFA29B1}" destId="{F0D3D9B3-8FE6-4DAF-BC42-0A5705638D4C}" srcOrd="4" destOrd="0" presId="urn:microsoft.com/office/officeart/2005/8/layout/default"/>
    <dgm:cxn modelId="{C58A17D3-DCA0-490E-AE7F-93B1CA4FD26F}" type="presParOf" srcId="{80A38560-AB96-446E-B4D0-F1DE9CFA29B1}" destId="{F0B4CFD3-5CE7-4C1F-ABC7-191D6DB1E52D}" srcOrd="5" destOrd="0" presId="urn:microsoft.com/office/officeart/2005/8/layout/default"/>
    <dgm:cxn modelId="{F2335A7C-0D6A-49A6-AFE7-D5FB4CB5712F}" type="presParOf" srcId="{80A38560-AB96-446E-B4D0-F1DE9CFA29B1}" destId="{C1EA2AFB-A79A-4FD1-914A-8F049B8B9490}" srcOrd="6" destOrd="0" presId="urn:microsoft.com/office/officeart/2005/8/layout/default"/>
    <dgm:cxn modelId="{EC9795D4-50FA-409A-A20C-A78968FB9EAA}" type="presParOf" srcId="{80A38560-AB96-446E-B4D0-F1DE9CFA29B1}" destId="{E7983DE7-5827-4485-97E7-5F2FA8A8D3C8}" srcOrd="7" destOrd="0" presId="urn:microsoft.com/office/officeart/2005/8/layout/default"/>
    <dgm:cxn modelId="{D16781B2-8627-4BC4-A450-1CD114138F20}" type="presParOf" srcId="{80A38560-AB96-446E-B4D0-F1DE9CFA29B1}" destId="{3FD48818-5097-4B38-BA93-D25FFE3CDDF3}" srcOrd="8" destOrd="0" presId="urn:microsoft.com/office/officeart/2005/8/layout/default"/>
    <dgm:cxn modelId="{7CFACA37-EC1D-4DBF-A6CD-3253B086B1E7}" type="presParOf" srcId="{80A38560-AB96-446E-B4D0-F1DE9CFA29B1}" destId="{B31CA04A-1F51-4638-B18B-0E49A65BBB09}" srcOrd="9" destOrd="0" presId="urn:microsoft.com/office/officeart/2005/8/layout/default"/>
    <dgm:cxn modelId="{E68A7DE0-A4D2-4F65-88FF-005D22FA0A25}" type="presParOf" srcId="{80A38560-AB96-446E-B4D0-F1DE9CFA29B1}" destId="{F45D80D2-E88A-45A0-8457-8C0B788591D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4496F-46D6-4D30-B5DD-85AC1A1F4620}">
      <dsp:nvSpPr>
        <dsp:cNvPr id="0" name=""/>
        <dsp:cNvSpPr/>
      </dsp:nvSpPr>
      <dsp:spPr>
        <a:xfrm>
          <a:off x="1549717" y="41394"/>
          <a:ext cx="1986915" cy="198691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 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虚拟世界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14639" y="389104"/>
        <a:ext cx="1457071" cy="894111"/>
      </dsp:txXfrm>
    </dsp:sp>
    <dsp:sp modelId="{2EBD2CE3-6835-4C12-BC95-9AACEDD5BCB3}">
      <dsp:nvSpPr>
        <dsp:cNvPr id="0" name=""/>
        <dsp:cNvSpPr/>
      </dsp:nvSpPr>
      <dsp:spPr>
        <a:xfrm>
          <a:off x="2266662" y="1283215"/>
          <a:ext cx="1986915" cy="198691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 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虚实映射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4327" y="1796502"/>
        <a:ext cx="1192149" cy="1092803"/>
      </dsp:txXfrm>
    </dsp:sp>
    <dsp:sp modelId="{38D93E0C-85C8-442D-BCCF-CFD07A4538EB}">
      <dsp:nvSpPr>
        <dsp:cNvPr id="0" name=""/>
        <dsp:cNvSpPr/>
      </dsp:nvSpPr>
      <dsp:spPr>
        <a:xfrm>
          <a:off x="832772" y="1283215"/>
          <a:ext cx="1986915" cy="1986915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 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增强现实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9873" y="1796502"/>
        <a:ext cx="1192149" cy="109280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726D8-AC52-4B18-8BD5-35EDFCAED206}">
      <dsp:nvSpPr>
        <dsp:cNvPr id="0" name=""/>
        <dsp:cNvSpPr/>
      </dsp:nvSpPr>
      <dsp:spPr>
        <a:xfrm>
          <a:off x="1837841" y="0"/>
          <a:ext cx="1410667" cy="649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元宇宙服务器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56872" y="19031"/>
        <a:ext cx="1372605" cy="611719"/>
      </dsp:txXfrm>
    </dsp:sp>
    <dsp:sp modelId="{B28B7E9F-E3B5-4ACA-8F9C-3B0D105E4FAB}">
      <dsp:nvSpPr>
        <dsp:cNvPr id="0" name=""/>
        <dsp:cNvSpPr/>
      </dsp:nvSpPr>
      <dsp:spPr>
        <a:xfrm>
          <a:off x="2497454" y="649781"/>
          <a:ext cx="91440" cy="1349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49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5A401-3EA0-4B77-9C6E-C0982A7D64B7}">
      <dsp:nvSpPr>
        <dsp:cNvPr id="0" name=""/>
        <dsp:cNvSpPr/>
      </dsp:nvSpPr>
      <dsp:spPr>
        <a:xfrm>
          <a:off x="1837841" y="784727"/>
          <a:ext cx="1410667" cy="649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代理服务器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56872" y="803758"/>
        <a:ext cx="1372605" cy="611719"/>
      </dsp:txXfrm>
    </dsp:sp>
    <dsp:sp modelId="{6DF34806-522B-40E6-B53E-059B6F62125D}">
      <dsp:nvSpPr>
        <dsp:cNvPr id="0" name=""/>
        <dsp:cNvSpPr/>
      </dsp:nvSpPr>
      <dsp:spPr>
        <a:xfrm>
          <a:off x="709307" y="1434508"/>
          <a:ext cx="1833867" cy="1076461"/>
        </a:xfrm>
        <a:custGeom>
          <a:avLst/>
          <a:gdLst/>
          <a:ahLst/>
          <a:cxnLst/>
          <a:rect l="0" t="0" r="0" b="0"/>
          <a:pathLst>
            <a:path>
              <a:moveTo>
                <a:pt x="1833867" y="0"/>
              </a:moveTo>
              <a:lnTo>
                <a:pt x="1833867" y="538230"/>
              </a:lnTo>
              <a:lnTo>
                <a:pt x="0" y="538230"/>
              </a:lnTo>
              <a:lnTo>
                <a:pt x="0" y="10764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652C1-51A1-49D3-A2BC-261898BB2845}">
      <dsp:nvSpPr>
        <dsp:cNvPr id="0" name=""/>
        <dsp:cNvSpPr/>
      </dsp:nvSpPr>
      <dsp:spPr>
        <a:xfrm>
          <a:off x="3973" y="2510970"/>
          <a:ext cx="1410667" cy="649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元宇宙工作站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004" y="2530001"/>
        <a:ext cx="1372605" cy="611719"/>
      </dsp:txXfrm>
    </dsp:sp>
    <dsp:sp modelId="{7D56C8BC-3B5B-4C5A-8DEA-CA771649C04E}">
      <dsp:nvSpPr>
        <dsp:cNvPr id="0" name=""/>
        <dsp:cNvSpPr/>
      </dsp:nvSpPr>
      <dsp:spPr>
        <a:xfrm>
          <a:off x="2497455" y="1434508"/>
          <a:ext cx="91440" cy="1076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764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785BF-3885-4AB5-A38B-9103560EAE4A}">
      <dsp:nvSpPr>
        <dsp:cNvPr id="0" name=""/>
        <dsp:cNvSpPr/>
      </dsp:nvSpPr>
      <dsp:spPr>
        <a:xfrm>
          <a:off x="1837841" y="2510970"/>
          <a:ext cx="1410667" cy="649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其它客户端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56872" y="2530001"/>
        <a:ext cx="1372605" cy="611719"/>
      </dsp:txXfrm>
    </dsp:sp>
    <dsp:sp modelId="{62D16B73-E32D-4500-BC54-B681A6027999}">
      <dsp:nvSpPr>
        <dsp:cNvPr id="0" name=""/>
        <dsp:cNvSpPr/>
      </dsp:nvSpPr>
      <dsp:spPr>
        <a:xfrm>
          <a:off x="2543175" y="1434508"/>
          <a:ext cx="1833867" cy="1076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230"/>
              </a:lnTo>
              <a:lnTo>
                <a:pt x="1833867" y="538230"/>
              </a:lnTo>
              <a:lnTo>
                <a:pt x="1833867" y="107646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89674-1720-403F-A046-0DB8B9DC169C}">
      <dsp:nvSpPr>
        <dsp:cNvPr id="0" name=""/>
        <dsp:cNvSpPr/>
      </dsp:nvSpPr>
      <dsp:spPr>
        <a:xfrm>
          <a:off x="3671708" y="2510970"/>
          <a:ext cx="1410667" cy="6497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第三方应用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90739" y="2530001"/>
        <a:ext cx="1372605" cy="6117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269C5-631A-42FE-B5E8-05BF9A9B9A8F}">
      <dsp:nvSpPr>
        <dsp:cNvPr id="0" name=""/>
        <dsp:cNvSpPr/>
      </dsp:nvSpPr>
      <dsp:spPr>
        <a:xfrm>
          <a:off x="0" y="1755933"/>
          <a:ext cx="5086350" cy="12020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入驻方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755933"/>
        <a:ext cx="1525905" cy="1202047"/>
      </dsp:txXfrm>
    </dsp:sp>
    <dsp:sp modelId="{978250BF-E458-450D-81D7-13A00BF355B7}">
      <dsp:nvSpPr>
        <dsp:cNvPr id="0" name=""/>
        <dsp:cNvSpPr/>
      </dsp:nvSpPr>
      <dsp:spPr>
        <a:xfrm>
          <a:off x="0" y="353544"/>
          <a:ext cx="5086350" cy="12020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平台方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353544"/>
        <a:ext cx="1525905" cy="1202047"/>
      </dsp:txXfrm>
    </dsp:sp>
    <dsp:sp modelId="{53E7808D-C031-4C25-B47C-50745C3858F3}">
      <dsp:nvSpPr>
        <dsp:cNvPr id="0" name=""/>
        <dsp:cNvSpPr/>
      </dsp:nvSpPr>
      <dsp:spPr>
        <a:xfrm>
          <a:off x="2503984" y="453714"/>
          <a:ext cx="1502559" cy="1001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平台的</a:t>
          </a:r>
          <a:b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3323" y="483053"/>
        <a:ext cx="1443881" cy="943028"/>
      </dsp:txXfrm>
    </dsp:sp>
    <dsp:sp modelId="{CED71FCA-2114-4346-8AE5-502B56E898D3}">
      <dsp:nvSpPr>
        <dsp:cNvPr id="0" name=""/>
        <dsp:cNvSpPr/>
      </dsp:nvSpPr>
      <dsp:spPr>
        <a:xfrm>
          <a:off x="2278600" y="1455421"/>
          <a:ext cx="976663" cy="400682"/>
        </a:xfrm>
        <a:custGeom>
          <a:avLst/>
          <a:gdLst/>
          <a:ahLst/>
          <a:cxnLst/>
          <a:rect l="0" t="0" r="0" b="0"/>
          <a:pathLst>
            <a:path>
              <a:moveTo>
                <a:pt x="976663" y="0"/>
              </a:moveTo>
              <a:lnTo>
                <a:pt x="976663" y="200341"/>
              </a:lnTo>
              <a:lnTo>
                <a:pt x="0" y="200341"/>
              </a:lnTo>
              <a:lnTo>
                <a:pt x="0" y="4006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26927-D269-4AF9-88EE-5D4823846F80}">
      <dsp:nvSpPr>
        <dsp:cNvPr id="0" name=""/>
        <dsp:cNvSpPr/>
      </dsp:nvSpPr>
      <dsp:spPr>
        <a:xfrm>
          <a:off x="1527320" y="1856103"/>
          <a:ext cx="1502559" cy="1001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机构的</a:t>
          </a:r>
          <a:b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56659" y="1885442"/>
        <a:ext cx="1443881" cy="943028"/>
      </dsp:txXfrm>
    </dsp:sp>
    <dsp:sp modelId="{30F7C49C-9D56-44D0-AB00-7887181DF06C}">
      <dsp:nvSpPr>
        <dsp:cNvPr id="0" name=""/>
        <dsp:cNvSpPr/>
      </dsp:nvSpPr>
      <dsp:spPr>
        <a:xfrm>
          <a:off x="3255264" y="1455421"/>
          <a:ext cx="976663" cy="400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341"/>
              </a:lnTo>
              <a:lnTo>
                <a:pt x="976663" y="200341"/>
              </a:lnTo>
              <a:lnTo>
                <a:pt x="976663" y="4006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050F5-F678-4F9C-A6C2-554A18A34DA7}">
      <dsp:nvSpPr>
        <dsp:cNvPr id="0" name=""/>
        <dsp:cNvSpPr/>
      </dsp:nvSpPr>
      <dsp:spPr>
        <a:xfrm>
          <a:off x="3480647" y="1856103"/>
          <a:ext cx="1502559" cy="1001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用户的</a:t>
          </a:r>
          <a:b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业务管理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9986" y="1885442"/>
        <a:ext cx="1443881" cy="9430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7CC84-DDEF-4E38-AF68-0FC9E65F79C4}">
      <dsp:nvSpPr>
        <dsp:cNvPr id="0" name=""/>
        <dsp:cNvSpPr/>
      </dsp:nvSpPr>
      <dsp:spPr>
        <a:xfrm>
          <a:off x="1221741" y="2051327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深圳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43536" y="2242553"/>
        <a:ext cx="985674" cy="849823"/>
      </dsp:txXfrm>
    </dsp:sp>
    <dsp:sp modelId="{799FCBCB-3BED-4808-A0BB-A32D9B8DD834}">
      <dsp:nvSpPr>
        <dsp:cNvPr id="0" name=""/>
        <dsp:cNvSpPr/>
      </dsp:nvSpPr>
      <dsp:spPr>
        <a:xfrm>
          <a:off x="1258871" y="2595351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7C53F-6B2E-48E7-AD6A-1856CF641FFC}">
      <dsp:nvSpPr>
        <dsp:cNvPr id="0" name=""/>
        <dsp:cNvSpPr/>
      </dsp:nvSpPr>
      <dsp:spPr>
        <a:xfrm>
          <a:off x="0" y="1389447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985BB-E122-43CD-84E3-38304870337C}">
      <dsp:nvSpPr>
        <dsp:cNvPr id="0" name=""/>
        <dsp:cNvSpPr/>
      </dsp:nvSpPr>
      <dsp:spPr>
        <a:xfrm>
          <a:off x="973018" y="2458938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1C7CF-D455-487B-9D34-526C38A67AD0}">
      <dsp:nvSpPr>
        <dsp:cNvPr id="0" name=""/>
        <dsp:cNvSpPr/>
      </dsp:nvSpPr>
      <dsp:spPr>
        <a:xfrm>
          <a:off x="2439413" y="1374797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上海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61208" y="1566023"/>
        <a:ext cx="985674" cy="849823"/>
      </dsp:txXfrm>
    </dsp:sp>
    <dsp:sp modelId="{2692FF0B-E8D5-4C76-9960-5854E3878E51}">
      <dsp:nvSpPr>
        <dsp:cNvPr id="0" name=""/>
        <dsp:cNvSpPr/>
      </dsp:nvSpPr>
      <dsp:spPr>
        <a:xfrm>
          <a:off x="3416501" y="2442986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5E4E9-6FD8-4096-9A7E-A25794438CF5}">
      <dsp:nvSpPr>
        <dsp:cNvPr id="0" name=""/>
        <dsp:cNvSpPr/>
      </dsp:nvSpPr>
      <dsp:spPr>
        <a:xfrm>
          <a:off x="3657085" y="2051327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00DBA1-EE96-4F95-8E15-8F904001645D}">
      <dsp:nvSpPr>
        <dsp:cNvPr id="0" name=""/>
        <dsp:cNvSpPr/>
      </dsp:nvSpPr>
      <dsp:spPr>
        <a:xfrm>
          <a:off x="3694216" y="2595351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F7B35-4E8C-470F-AF7E-2FD749FB0610}">
      <dsp:nvSpPr>
        <dsp:cNvPr id="0" name=""/>
        <dsp:cNvSpPr/>
      </dsp:nvSpPr>
      <dsp:spPr>
        <a:xfrm>
          <a:off x="1221741" y="701196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30480" rIns="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北京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43536" y="892422"/>
        <a:ext cx="985674" cy="849823"/>
      </dsp:txXfrm>
    </dsp:sp>
    <dsp:sp modelId="{1F32DF53-B870-4DF5-8946-71D602DE7E86}">
      <dsp:nvSpPr>
        <dsp:cNvPr id="0" name=""/>
        <dsp:cNvSpPr/>
      </dsp:nvSpPr>
      <dsp:spPr>
        <a:xfrm>
          <a:off x="2190690" y="727893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3CD58-76CD-415C-8DC1-6FCEA7712897}">
      <dsp:nvSpPr>
        <dsp:cNvPr id="0" name=""/>
        <dsp:cNvSpPr/>
      </dsp:nvSpPr>
      <dsp:spPr>
        <a:xfrm>
          <a:off x="2439413" y="27922"/>
          <a:ext cx="1429264" cy="1232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TopUp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F57FB-2FBF-4A78-B333-2D5D50C0C965}">
      <dsp:nvSpPr>
        <dsp:cNvPr id="0" name=""/>
        <dsp:cNvSpPr/>
      </dsp:nvSpPr>
      <dsp:spPr>
        <a:xfrm>
          <a:off x="2481630" y="569016"/>
          <a:ext cx="167340" cy="1442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AEDBE-1CDB-43DB-B92C-9F243189DDEF}">
      <dsp:nvSpPr>
        <dsp:cNvPr id="0" name=""/>
        <dsp:cNvSpPr/>
      </dsp:nvSpPr>
      <dsp:spPr>
        <a:xfrm>
          <a:off x="806414" y="170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规划集成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06414" y="1705"/>
        <a:ext cx="1654057" cy="992434"/>
      </dsp:txXfrm>
    </dsp:sp>
    <dsp:sp modelId="{6ACE783B-0130-4655-9BFF-035DB055ABF1}">
      <dsp:nvSpPr>
        <dsp:cNvPr id="0" name=""/>
        <dsp:cNvSpPr/>
      </dsp:nvSpPr>
      <dsp:spPr>
        <a:xfrm>
          <a:off x="2625877" y="170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时间进度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5877" y="1705"/>
        <a:ext cx="1654057" cy="992434"/>
      </dsp:txXfrm>
    </dsp:sp>
    <dsp:sp modelId="{D2367A82-187E-4AB5-A5B2-500D8F4713D4}">
      <dsp:nvSpPr>
        <dsp:cNvPr id="0" name=""/>
        <dsp:cNvSpPr/>
      </dsp:nvSpPr>
      <dsp:spPr>
        <a:xfrm>
          <a:off x="806414" y="115954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资源成本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06414" y="1159545"/>
        <a:ext cx="1654057" cy="992434"/>
      </dsp:txXfrm>
    </dsp:sp>
    <dsp:sp modelId="{F0942B25-65EF-4CEF-AC0C-1884DF8D3DA3}">
      <dsp:nvSpPr>
        <dsp:cNvPr id="0" name=""/>
        <dsp:cNvSpPr/>
      </dsp:nvSpPr>
      <dsp:spPr>
        <a:xfrm>
          <a:off x="2625877" y="115954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质量监督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5877" y="1159545"/>
        <a:ext cx="1654057" cy="992434"/>
      </dsp:txXfrm>
    </dsp:sp>
    <dsp:sp modelId="{2D7129B7-9684-499A-9280-281AB2AE0760}">
      <dsp:nvSpPr>
        <dsp:cNvPr id="0" name=""/>
        <dsp:cNvSpPr/>
      </dsp:nvSpPr>
      <dsp:spPr>
        <a:xfrm>
          <a:off x="806414" y="231738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沟通协作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06414" y="2317385"/>
        <a:ext cx="1654057" cy="992434"/>
      </dsp:txXfrm>
    </dsp:sp>
    <dsp:sp modelId="{9249324D-82F7-49A7-B97F-32315D202810}">
      <dsp:nvSpPr>
        <dsp:cNvPr id="0" name=""/>
        <dsp:cNvSpPr/>
      </dsp:nvSpPr>
      <dsp:spPr>
        <a:xfrm>
          <a:off x="2625877" y="2317385"/>
          <a:ext cx="1654057" cy="9924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风险预测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5877" y="2317385"/>
        <a:ext cx="1654057" cy="9924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246E4-65C6-4441-9B39-C2E17D88C2B5}">
      <dsp:nvSpPr>
        <dsp:cNvPr id="0" name=""/>
        <dsp:cNvSpPr/>
      </dsp:nvSpPr>
      <dsp:spPr>
        <a:xfrm>
          <a:off x="627876" y="2665"/>
          <a:ext cx="1822360" cy="1561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7D25C-76C4-4CCD-B49F-AF0EC2EAB4C1}">
      <dsp:nvSpPr>
        <dsp:cNvPr id="0" name=""/>
        <dsp:cNvSpPr/>
      </dsp:nvSpPr>
      <dsp:spPr>
        <a:xfrm>
          <a:off x="627876" y="1096050"/>
          <a:ext cx="1822360" cy="374874"/>
        </a:xfrm>
        <a:prstGeom prst="rect">
          <a:avLst/>
        </a:prstGeom>
        <a:gradFill rotWithShape="1">
          <a:gsLst>
            <a:gs pos="0">
              <a:schemeClr val="accent1">
                <a:tint val="70000"/>
                <a:satMod val="100000"/>
                <a:lumMod val="110000"/>
              </a:schemeClr>
            </a:gs>
            <a:gs pos="50000">
              <a:schemeClr val="accent1">
                <a:tint val="75000"/>
                <a:satMod val="101000"/>
                <a:lumMod val="105000"/>
              </a:schemeClr>
            </a:gs>
            <a:gs pos="100000">
              <a:schemeClr val="accent1"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数据安全</a:t>
          </a:r>
          <a:endParaRPr lang="en-US" sz="16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7876" y="1096050"/>
        <a:ext cx="1822360" cy="374874"/>
      </dsp:txXfrm>
    </dsp:sp>
    <dsp:sp modelId="{F1BA5D94-45D5-4DC8-AEBB-ABCE084FE0FA}">
      <dsp:nvSpPr>
        <dsp:cNvPr id="0" name=""/>
        <dsp:cNvSpPr/>
      </dsp:nvSpPr>
      <dsp:spPr>
        <a:xfrm>
          <a:off x="2636112" y="2665"/>
          <a:ext cx="1822360" cy="1561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9C4D1-E956-40E4-A44E-C41ED05A4BF7}">
      <dsp:nvSpPr>
        <dsp:cNvPr id="0" name=""/>
        <dsp:cNvSpPr/>
      </dsp:nvSpPr>
      <dsp:spPr>
        <a:xfrm>
          <a:off x="2636112" y="1096050"/>
          <a:ext cx="1822360" cy="374874"/>
        </a:xfrm>
        <a:prstGeom prst="rect">
          <a:avLst/>
        </a:prstGeom>
        <a:gradFill rotWithShape="1">
          <a:gsLst>
            <a:gs pos="0">
              <a:schemeClr val="accent1">
                <a:tint val="70000"/>
                <a:satMod val="100000"/>
                <a:lumMod val="110000"/>
              </a:schemeClr>
            </a:gs>
            <a:gs pos="50000">
              <a:schemeClr val="accent1">
                <a:tint val="75000"/>
                <a:satMod val="101000"/>
                <a:lumMod val="105000"/>
              </a:schemeClr>
            </a:gs>
            <a:gs pos="100000">
              <a:schemeClr val="accent1"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网络安全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636112" y="1096050"/>
        <a:ext cx="1822360" cy="374874"/>
      </dsp:txXfrm>
    </dsp:sp>
    <dsp:sp modelId="{03E60642-5776-4F78-865A-C609EF77C8B7}">
      <dsp:nvSpPr>
        <dsp:cNvPr id="0" name=""/>
        <dsp:cNvSpPr/>
      </dsp:nvSpPr>
      <dsp:spPr>
        <a:xfrm>
          <a:off x="627876" y="1746880"/>
          <a:ext cx="1822360" cy="1561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14256-2E9D-45EA-AD31-75E59E1DCCD9}">
      <dsp:nvSpPr>
        <dsp:cNvPr id="0" name=""/>
        <dsp:cNvSpPr/>
      </dsp:nvSpPr>
      <dsp:spPr>
        <a:xfrm>
          <a:off x="627876" y="2840265"/>
          <a:ext cx="1822360" cy="374874"/>
        </a:xfrm>
        <a:prstGeom prst="rect">
          <a:avLst/>
        </a:prstGeom>
        <a:gradFill rotWithShape="1">
          <a:gsLst>
            <a:gs pos="0">
              <a:schemeClr val="accent1">
                <a:tint val="70000"/>
                <a:satMod val="100000"/>
                <a:lumMod val="110000"/>
              </a:schemeClr>
            </a:gs>
            <a:gs pos="50000">
              <a:schemeClr val="accent1">
                <a:tint val="75000"/>
                <a:satMod val="101000"/>
                <a:lumMod val="105000"/>
              </a:schemeClr>
            </a:gs>
            <a:gs pos="100000">
              <a:schemeClr val="accent1"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账户安全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27876" y="2840265"/>
        <a:ext cx="1822360" cy="374874"/>
      </dsp:txXfrm>
    </dsp:sp>
    <dsp:sp modelId="{63AE20B1-483A-414B-9555-557AD990D076}">
      <dsp:nvSpPr>
        <dsp:cNvPr id="0" name=""/>
        <dsp:cNvSpPr/>
      </dsp:nvSpPr>
      <dsp:spPr>
        <a:xfrm>
          <a:off x="2636112" y="1746880"/>
          <a:ext cx="1822360" cy="1561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D09F9-377D-4DDD-9700-C17DAE83A741}">
      <dsp:nvSpPr>
        <dsp:cNvPr id="0" name=""/>
        <dsp:cNvSpPr/>
      </dsp:nvSpPr>
      <dsp:spPr>
        <a:xfrm>
          <a:off x="2636112" y="2840265"/>
          <a:ext cx="1822360" cy="374874"/>
        </a:xfrm>
        <a:prstGeom prst="rect">
          <a:avLst/>
        </a:prstGeom>
        <a:gradFill rotWithShape="1">
          <a:gsLst>
            <a:gs pos="0">
              <a:schemeClr val="accent1">
                <a:tint val="70000"/>
                <a:satMod val="100000"/>
                <a:lumMod val="110000"/>
              </a:schemeClr>
            </a:gs>
            <a:gs pos="50000">
              <a:schemeClr val="accent1">
                <a:tint val="75000"/>
                <a:satMod val="101000"/>
                <a:lumMod val="105000"/>
              </a:schemeClr>
            </a:gs>
            <a:gs pos="100000">
              <a:schemeClr val="accent1">
                <a:tint val="82000"/>
                <a:satMod val="104000"/>
                <a:lumMod val="105000"/>
              </a:schemeClr>
            </a:gs>
          </a:gsLst>
          <a:lin ang="2700000" scaled="0"/>
        </a:gra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碳积分安全</a:t>
          </a:r>
          <a:endParaRPr lang="en-US" sz="1600" kern="1200" dirty="0">
            <a:solidFill>
              <a:srgbClr val="595959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2636112" y="2840265"/>
        <a:ext cx="1822360" cy="3748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A1A28-B13D-4DD2-9F37-15C80951DD88}">
      <dsp:nvSpPr>
        <dsp:cNvPr id="0" name=""/>
        <dsp:cNvSpPr/>
      </dsp:nvSpPr>
      <dsp:spPr>
        <a:xfrm>
          <a:off x="1215458" y="1723"/>
          <a:ext cx="737620" cy="737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合约类型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480" y="109745"/>
        <a:ext cx="521576" cy="521576"/>
      </dsp:txXfrm>
    </dsp:sp>
    <dsp:sp modelId="{B96D388B-5239-4127-AAEB-3EAF23C03682}">
      <dsp:nvSpPr>
        <dsp:cNvPr id="0" name=""/>
        <dsp:cNvSpPr/>
      </dsp:nvSpPr>
      <dsp:spPr>
        <a:xfrm>
          <a:off x="1370359" y="799238"/>
          <a:ext cx="427819" cy="42781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27066" y="962836"/>
        <a:ext cx="314405" cy="100623"/>
      </dsp:txXfrm>
    </dsp:sp>
    <dsp:sp modelId="{AF7262CE-FAE4-4D97-AB13-A1A4D80F097C}">
      <dsp:nvSpPr>
        <dsp:cNvPr id="0" name=""/>
        <dsp:cNvSpPr/>
      </dsp:nvSpPr>
      <dsp:spPr>
        <a:xfrm>
          <a:off x="1215458" y="1286952"/>
          <a:ext cx="737620" cy="737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固碳系数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480" y="1394974"/>
        <a:ext cx="521576" cy="521576"/>
      </dsp:txXfrm>
    </dsp:sp>
    <dsp:sp modelId="{217F792C-88FA-47A8-A6EB-CE82FDDFB35E}">
      <dsp:nvSpPr>
        <dsp:cNvPr id="0" name=""/>
        <dsp:cNvSpPr/>
      </dsp:nvSpPr>
      <dsp:spPr>
        <a:xfrm>
          <a:off x="1370359" y="2084467"/>
          <a:ext cx="427819" cy="42781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27066" y="2248065"/>
        <a:ext cx="314405" cy="100623"/>
      </dsp:txXfrm>
    </dsp:sp>
    <dsp:sp modelId="{1ADBDC65-D4FD-4B51-B233-E5104ECA0BA0}">
      <dsp:nvSpPr>
        <dsp:cNvPr id="0" name=""/>
        <dsp:cNvSpPr/>
      </dsp:nvSpPr>
      <dsp:spPr>
        <a:xfrm>
          <a:off x="1215458" y="2572181"/>
          <a:ext cx="737620" cy="737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业务规模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480" y="2680203"/>
        <a:ext cx="521576" cy="521576"/>
      </dsp:txXfrm>
    </dsp:sp>
    <dsp:sp modelId="{D928B119-071B-449A-BB18-8BC618A4D30B}">
      <dsp:nvSpPr>
        <dsp:cNvPr id="0" name=""/>
        <dsp:cNvSpPr/>
      </dsp:nvSpPr>
      <dsp:spPr>
        <a:xfrm>
          <a:off x="2063721" y="1518565"/>
          <a:ext cx="234563" cy="2743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63721" y="1573444"/>
        <a:ext cx="164194" cy="164636"/>
      </dsp:txXfrm>
    </dsp:sp>
    <dsp:sp modelId="{379D4733-1108-465C-A96A-C0384E6DF1CD}">
      <dsp:nvSpPr>
        <dsp:cNvPr id="0" name=""/>
        <dsp:cNvSpPr/>
      </dsp:nvSpPr>
      <dsp:spPr>
        <a:xfrm>
          <a:off x="2395650" y="918142"/>
          <a:ext cx="1475240" cy="1475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碳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积分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11694" y="1134186"/>
        <a:ext cx="1043152" cy="104315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80239-12F7-403D-A07C-F38D506A2618}">
      <dsp:nvSpPr>
        <dsp:cNvPr id="0" name=""/>
        <dsp:cNvSpPr/>
      </dsp:nvSpPr>
      <dsp:spPr>
        <a:xfrm>
          <a:off x="2004202" y="522"/>
          <a:ext cx="1077944" cy="9879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2430" y="48750"/>
        <a:ext cx="981488" cy="891507"/>
      </dsp:txXfrm>
    </dsp:sp>
    <dsp:sp modelId="{BEAA1BFB-9162-4FFF-BE16-C4227344799A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1870286" y="121828"/>
              </a:moveTo>
              <a:arcTo wR="1317052" hR="1317052" stAng="17690281" swAng="4299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4C82F-813C-457B-BDBE-FFD4EC634944}">
      <dsp:nvSpPr>
        <dsp:cNvPr id="0" name=""/>
        <dsp:cNvSpPr/>
      </dsp:nvSpPr>
      <dsp:spPr>
        <a:xfrm>
          <a:off x="3144803" y="1976101"/>
          <a:ext cx="1077944" cy="9879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93031" y="2024329"/>
        <a:ext cx="981488" cy="891507"/>
      </dsp:txXfrm>
    </dsp:sp>
    <dsp:sp modelId="{EB9164EF-D527-4F27-8A57-EC7DF40FECEE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1943324" y="2475677"/>
              </a:moveTo>
              <a:arcTo wR="1317052" hR="1317052" stAng="3696446" swAng="34071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AFDC5-255F-41ED-AA48-D0B806FCB3D8}">
      <dsp:nvSpPr>
        <dsp:cNvPr id="0" name=""/>
        <dsp:cNvSpPr/>
      </dsp:nvSpPr>
      <dsp:spPr>
        <a:xfrm>
          <a:off x="863601" y="1976101"/>
          <a:ext cx="1077944" cy="9879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1829" y="2024329"/>
        <a:ext cx="981488" cy="891507"/>
      </dsp:txXfrm>
    </dsp:sp>
    <dsp:sp modelId="{9CDDB4D7-2D44-44AD-9C11-EE2A94B98A7D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8453" y="1466036"/>
              </a:moveTo>
              <a:arcTo wR="1317052" hR="1317052" stAng="10410291" swAng="4299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C0640-0B0C-40AE-ADB9-9A513A94F039}">
      <dsp:nvSpPr>
        <dsp:cNvPr id="0" name=""/>
        <dsp:cNvSpPr/>
      </dsp:nvSpPr>
      <dsp:spPr>
        <a:xfrm>
          <a:off x="1872987" y="1655762"/>
          <a:ext cx="299484" cy="14266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42" y="0"/>
              </a:lnTo>
              <a:lnTo>
                <a:pt x="149742" y="1426660"/>
              </a:lnTo>
              <a:lnTo>
                <a:pt x="299484" y="14266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86285" y="2332648"/>
        <a:ext cx="72887" cy="72887"/>
      </dsp:txXfrm>
    </dsp:sp>
    <dsp:sp modelId="{3830214D-E66E-4CE1-A8B5-9872C3BA44CE}">
      <dsp:nvSpPr>
        <dsp:cNvPr id="0" name=""/>
        <dsp:cNvSpPr/>
      </dsp:nvSpPr>
      <dsp:spPr>
        <a:xfrm>
          <a:off x="1872987" y="1655762"/>
          <a:ext cx="299484" cy="855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42" y="0"/>
              </a:lnTo>
              <a:lnTo>
                <a:pt x="149742" y="855996"/>
              </a:lnTo>
              <a:lnTo>
                <a:pt x="299484" y="8559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00057" y="2061088"/>
        <a:ext cx="45343" cy="45343"/>
      </dsp:txXfrm>
    </dsp:sp>
    <dsp:sp modelId="{C7165E0D-A74E-4B65-BACB-57231217591D}">
      <dsp:nvSpPr>
        <dsp:cNvPr id="0" name=""/>
        <dsp:cNvSpPr/>
      </dsp:nvSpPr>
      <dsp:spPr>
        <a:xfrm>
          <a:off x="1872987" y="1655762"/>
          <a:ext cx="299484" cy="2853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9742" y="0"/>
              </a:lnTo>
              <a:lnTo>
                <a:pt x="149742" y="285332"/>
              </a:lnTo>
              <a:lnTo>
                <a:pt x="299484" y="2853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2388" y="1788087"/>
        <a:ext cx="20682" cy="20682"/>
      </dsp:txXfrm>
    </dsp:sp>
    <dsp:sp modelId="{C6054E1D-2460-4DDC-A450-76405F10AAC6}">
      <dsp:nvSpPr>
        <dsp:cNvPr id="0" name=""/>
        <dsp:cNvSpPr/>
      </dsp:nvSpPr>
      <dsp:spPr>
        <a:xfrm>
          <a:off x="1872987" y="1370430"/>
          <a:ext cx="299484" cy="285332"/>
        </a:xfrm>
        <a:custGeom>
          <a:avLst/>
          <a:gdLst/>
          <a:ahLst/>
          <a:cxnLst/>
          <a:rect l="0" t="0" r="0" b="0"/>
          <a:pathLst>
            <a:path>
              <a:moveTo>
                <a:pt x="0" y="285332"/>
              </a:moveTo>
              <a:lnTo>
                <a:pt x="149742" y="285332"/>
              </a:lnTo>
              <a:lnTo>
                <a:pt x="149742" y="0"/>
              </a:lnTo>
              <a:lnTo>
                <a:pt x="29948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12388" y="1502755"/>
        <a:ext cx="20682" cy="20682"/>
      </dsp:txXfrm>
    </dsp:sp>
    <dsp:sp modelId="{E531E70E-28A1-4022-B2CF-87E1C7BD8951}">
      <dsp:nvSpPr>
        <dsp:cNvPr id="0" name=""/>
        <dsp:cNvSpPr/>
      </dsp:nvSpPr>
      <dsp:spPr>
        <a:xfrm>
          <a:off x="1872987" y="799766"/>
          <a:ext cx="299484" cy="855996"/>
        </a:xfrm>
        <a:custGeom>
          <a:avLst/>
          <a:gdLst/>
          <a:ahLst/>
          <a:cxnLst/>
          <a:rect l="0" t="0" r="0" b="0"/>
          <a:pathLst>
            <a:path>
              <a:moveTo>
                <a:pt x="0" y="855996"/>
              </a:moveTo>
              <a:lnTo>
                <a:pt x="149742" y="855996"/>
              </a:lnTo>
              <a:lnTo>
                <a:pt x="149742" y="0"/>
              </a:lnTo>
              <a:lnTo>
                <a:pt x="29948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00057" y="1205092"/>
        <a:ext cx="45343" cy="45343"/>
      </dsp:txXfrm>
    </dsp:sp>
    <dsp:sp modelId="{D4CDCE3E-77CE-44FC-9713-C23545551918}">
      <dsp:nvSpPr>
        <dsp:cNvPr id="0" name=""/>
        <dsp:cNvSpPr/>
      </dsp:nvSpPr>
      <dsp:spPr>
        <a:xfrm>
          <a:off x="1872987" y="229102"/>
          <a:ext cx="299484" cy="1426660"/>
        </a:xfrm>
        <a:custGeom>
          <a:avLst/>
          <a:gdLst/>
          <a:ahLst/>
          <a:cxnLst/>
          <a:rect l="0" t="0" r="0" b="0"/>
          <a:pathLst>
            <a:path>
              <a:moveTo>
                <a:pt x="0" y="1426660"/>
              </a:moveTo>
              <a:lnTo>
                <a:pt x="149742" y="1426660"/>
              </a:lnTo>
              <a:lnTo>
                <a:pt x="149742" y="0"/>
              </a:lnTo>
              <a:lnTo>
                <a:pt x="29948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86285" y="905988"/>
        <a:ext cx="72887" cy="72887"/>
      </dsp:txXfrm>
    </dsp:sp>
    <dsp:sp modelId="{B66FBC15-AFC8-4842-9570-C389D74D5896}">
      <dsp:nvSpPr>
        <dsp:cNvPr id="0" name=""/>
        <dsp:cNvSpPr/>
      </dsp:nvSpPr>
      <dsp:spPr>
        <a:xfrm rot="16200000">
          <a:off x="443323" y="1427496"/>
          <a:ext cx="2402795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元素类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43323" y="1427496"/>
        <a:ext cx="2402795" cy="456531"/>
      </dsp:txXfrm>
    </dsp:sp>
    <dsp:sp modelId="{A58F5707-042D-46F7-BE25-579519542E1E}">
      <dsp:nvSpPr>
        <dsp:cNvPr id="0" name=""/>
        <dsp:cNvSpPr/>
      </dsp:nvSpPr>
      <dsp:spPr>
        <a:xfrm>
          <a:off x="2172471" y="836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合约模板类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836"/>
        <a:ext cx="1497422" cy="456531"/>
      </dsp:txXfrm>
    </dsp:sp>
    <dsp:sp modelId="{FE2090AB-B0F6-4A26-AD4A-0096FF59E6CA}">
      <dsp:nvSpPr>
        <dsp:cNvPr id="0" name=""/>
        <dsp:cNvSpPr/>
      </dsp:nvSpPr>
      <dsp:spPr>
        <a:xfrm>
          <a:off x="2172471" y="571500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571500"/>
        <a:ext cx="1497422" cy="456531"/>
      </dsp:txXfrm>
    </dsp:sp>
    <dsp:sp modelId="{BCE8377F-E812-4F11-9C81-CBD45B6ADB12}">
      <dsp:nvSpPr>
        <dsp:cNvPr id="0" name=""/>
        <dsp:cNvSpPr/>
      </dsp:nvSpPr>
      <dsp:spPr>
        <a:xfrm>
          <a:off x="2172471" y="1142164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任务类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1142164"/>
        <a:ext cx="1497422" cy="456531"/>
      </dsp:txXfrm>
    </dsp:sp>
    <dsp:sp modelId="{1CF7A579-B037-4414-AF9B-4C40DE26578F}">
      <dsp:nvSpPr>
        <dsp:cNvPr id="0" name=""/>
        <dsp:cNvSpPr/>
      </dsp:nvSpPr>
      <dsp:spPr>
        <a:xfrm>
          <a:off x="2172471" y="1712828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场景类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1712828"/>
        <a:ext cx="1497422" cy="456531"/>
      </dsp:txXfrm>
    </dsp:sp>
    <dsp:sp modelId="{67A91ED2-49B2-4038-89EF-C60189D1887C}">
      <dsp:nvSpPr>
        <dsp:cNvPr id="0" name=""/>
        <dsp:cNvSpPr/>
      </dsp:nvSpPr>
      <dsp:spPr>
        <a:xfrm>
          <a:off x="2172471" y="2283492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分析模型类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2283492"/>
        <a:ext cx="1497422" cy="456531"/>
      </dsp:txXfrm>
    </dsp:sp>
    <dsp:sp modelId="{8D57231E-E387-435E-AC52-2C7ADF8F84E1}">
      <dsp:nvSpPr>
        <dsp:cNvPr id="0" name=""/>
        <dsp:cNvSpPr/>
      </dsp:nvSpPr>
      <dsp:spPr>
        <a:xfrm>
          <a:off x="2172471" y="2854156"/>
          <a:ext cx="1497422" cy="456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1Righ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预测模型类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72471" y="2854156"/>
        <a:ext cx="1497422" cy="4565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0811C-2D1C-47E8-80C4-C5BD175760F5}">
      <dsp:nvSpPr>
        <dsp:cNvPr id="0" name=""/>
        <dsp:cNvSpPr/>
      </dsp:nvSpPr>
      <dsp:spPr>
        <a:xfrm>
          <a:off x="2409" y="2266937"/>
          <a:ext cx="5081531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数据存储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956" y="2297484"/>
        <a:ext cx="5020437" cy="981842"/>
      </dsp:txXfrm>
    </dsp:sp>
    <dsp:sp modelId="{2DF0ABB6-4874-4400-951D-9906554E2D5E}">
      <dsp:nvSpPr>
        <dsp:cNvPr id="0" name=""/>
        <dsp:cNvSpPr/>
      </dsp:nvSpPr>
      <dsp:spPr>
        <a:xfrm>
          <a:off x="2409" y="1134294"/>
          <a:ext cx="246472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合约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956" y="1164841"/>
        <a:ext cx="2403630" cy="981842"/>
      </dsp:txXfrm>
    </dsp:sp>
    <dsp:sp modelId="{B475AC63-B8AD-4A3E-BE8A-AFB92565F13B}">
      <dsp:nvSpPr>
        <dsp:cNvPr id="0" name=""/>
        <dsp:cNvSpPr/>
      </dsp:nvSpPr>
      <dsp:spPr>
        <a:xfrm>
          <a:off x="2409" y="1651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HTTP </a:t>
          </a: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展露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956" y="32198"/>
        <a:ext cx="1145920" cy="981842"/>
      </dsp:txXfrm>
    </dsp:sp>
    <dsp:sp modelId="{68DBA7F5-0869-4822-AA22-9CA1C17EB988}">
      <dsp:nvSpPr>
        <dsp:cNvPr id="0" name=""/>
        <dsp:cNvSpPr/>
      </dsp:nvSpPr>
      <dsp:spPr>
        <a:xfrm>
          <a:off x="1260118" y="1651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可视化交互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0665" y="32198"/>
        <a:ext cx="1145920" cy="981842"/>
      </dsp:txXfrm>
    </dsp:sp>
    <dsp:sp modelId="{3F59D68F-3A25-49B8-A458-E74B55C33BA0}">
      <dsp:nvSpPr>
        <dsp:cNvPr id="0" name=""/>
        <dsp:cNvSpPr/>
      </dsp:nvSpPr>
      <dsp:spPr>
        <a:xfrm>
          <a:off x="2568522" y="1134294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生存周期</a:t>
          </a:r>
          <a:b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9069" y="1164841"/>
        <a:ext cx="1145920" cy="981842"/>
      </dsp:txXfrm>
    </dsp:sp>
    <dsp:sp modelId="{3F37D872-0258-49E1-80D4-36ACBB4AE565}">
      <dsp:nvSpPr>
        <dsp:cNvPr id="0" name=""/>
        <dsp:cNvSpPr/>
      </dsp:nvSpPr>
      <dsp:spPr>
        <a:xfrm>
          <a:off x="2568522" y="1651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查询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9069" y="32198"/>
        <a:ext cx="1145920" cy="981842"/>
      </dsp:txXfrm>
    </dsp:sp>
    <dsp:sp modelId="{D16C8AD7-9BDF-4EB4-95EA-BDDF6BB833A0}">
      <dsp:nvSpPr>
        <dsp:cNvPr id="0" name=""/>
        <dsp:cNvSpPr/>
      </dsp:nvSpPr>
      <dsp:spPr>
        <a:xfrm>
          <a:off x="3876926" y="1134294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元素类库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07473" y="1164841"/>
        <a:ext cx="1145920" cy="981842"/>
      </dsp:txXfrm>
    </dsp:sp>
    <dsp:sp modelId="{0D984F4B-06F2-45A4-B0D5-F6FBBF791858}">
      <dsp:nvSpPr>
        <dsp:cNvPr id="0" name=""/>
        <dsp:cNvSpPr/>
      </dsp:nvSpPr>
      <dsp:spPr>
        <a:xfrm>
          <a:off x="3876926" y="1651"/>
          <a:ext cx="1207014" cy="1042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资料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07473" y="32198"/>
        <a:ext cx="1145920" cy="98184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93620-8E4A-4DBD-B543-07364187ACC2}">
      <dsp:nvSpPr>
        <dsp:cNvPr id="0" name=""/>
        <dsp:cNvSpPr/>
      </dsp:nvSpPr>
      <dsp:spPr>
        <a:xfrm>
          <a:off x="0" y="0"/>
          <a:ext cx="5086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6A4F9-A012-4B22-BDC0-239021F3E9C1}">
      <dsp:nvSpPr>
        <dsp:cNvPr id="0" name=""/>
        <dsp:cNvSpPr/>
      </dsp:nvSpPr>
      <dsp:spPr>
        <a:xfrm>
          <a:off x="0" y="0"/>
          <a:ext cx="1017270" cy="3311524"/>
        </a:xfrm>
        <a:prstGeom prst="rect">
          <a:avLst/>
        </a:prstGeom>
        <a:noFill/>
        <a:ln>
          <a:noFill/>
        </a:ln>
        <a:effectLst/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5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017270" cy="3311524"/>
      </dsp:txXfrm>
    </dsp:sp>
    <dsp:sp modelId="{464F4212-2EF9-4E01-B2B9-32E590138325}">
      <dsp:nvSpPr>
        <dsp:cNvPr id="0" name=""/>
        <dsp:cNvSpPr/>
      </dsp:nvSpPr>
      <dsp:spPr>
        <a:xfrm>
          <a:off x="1093565" y="38928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基本属性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38928"/>
        <a:ext cx="3992784" cy="778564"/>
      </dsp:txXfrm>
    </dsp:sp>
    <dsp:sp modelId="{CA98DACA-DB19-40C2-A554-7412FC1D840C}">
      <dsp:nvSpPr>
        <dsp:cNvPr id="0" name=""/>
        <dsp:cNvSpPr/>
      </dsp:nvSpPr>
      <dsp:spPr>
        <a:xfrm>
          <a:off x="1017270" y="817492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41C26-17E6-48F2-8021-A356ECE47808}">
      <dsp:nvSpPr>
        <dsp:cNvPr id="0" name=""/>
        <dsp:cNvSpPr/>
      </dsp:nvSpPr>
      <dsp:spPr>
        <a:xfrm>
          <a:off x="1093565" y="856420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状态数值（五元组）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856420"/>
        <a:ext cx="3992784" cy="778564"/>
      </dsp:txXfrm>
    </dsp:sp>
    <dsp:sp modelId="{A71014CD-002C-4502-8BA2-8AA159689E85}">
      <dsp:nvSpPr>
        <dsp:cNvPr id="0" name=""/>
        <dsp:cNvSpPr/>
      </dsp:nvSpPr>
      <dsp:spPr>
        <a:xfrm>
          <a:off x="1017270" y="1634984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40E25-3B08-4B94-97BD-865031DF7856}">
      <dsp:nvSpPr>
        <dsp:cNvPr id="0" name=""/>
        <dsp:cNvSpPr/>
      </dsp:nvSpPr>
      <dsp:spPr>
        <a:xfrm>
          <a:off x="1093565" y="1673912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1673912"/>
        <a:ext cx="3992784" cy="778564"/>
      </dsp:txXfrm>
    </dsp:sp>
    <dsp:sp modelId="{52713CB6-86D5-4C23-B9E5-DF29C8E4A062}">
      <dsp:nvSpPr>
        <dsp:cNvPr id="0" name=""/>
        <dsp:cNvSpPr/>
      </dsp:nvSpPr>
      <dsp:spPr>
        <a:xfrm>
          <a:off x="1017270" y="2452476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DB1CD-741E-4179-A6EA-FE5A66318BB6}">
      <dsp:nvSpPr>
        <dsp:cNvPr id="0" name=""/>
        <dsp:cNvSpPr/>
      </dsp:nvSpPr>
      <dsp:spPr>
        <a:xfrm>
          <a:off x="1093565" y="2491405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外部资源（动画、音效）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2491405"/>
        <a:ext cx="3992784" cy="778564"/>
      </dsp:txXfrm>
    </dsp:sp>
    <dsp:sp modelId="{13045944-B8C5-46AA-A5CB-A10DE6B158BA}">
      <dsp:nvSpPr>
        <dsp:cNvPr id="0" name=""/>
        <dsp:cNvSpPr/>
      </dsp:nvSpPr>
      <dsp:spPr>
        <a:xfrm>
          <a:off x="1017270" y="3269969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0C128-EC2F-46BF-BDAC-37A47A441344}">
      <dsp:nvSpPr>
        <dsp:cNvPr id="0" name=""/>
        <dsp:cNvSpPr/>
      </dsp:nvSpPr>
      <dsp:spPr>
        <a:xfrm>
          <a:off x="2087304" y="1199891"/>
          <a:ext cx="911741" cy="9117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合约</a:t>
          </a:r>
          <a:endParaRPr 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20825" y="1333412"/>
        <a:ext cx="644699" cy="644699"/>
      </dsp:txXfrm>
    </dsp:sp>
    <dsp:sp modelId="{1C39FD13-6051-4044-B006-323DE413CD31}">
      <dsp:nvSpPr>
        <dsp:cNvPr id="0" name=""/>
        <dsp:cNvSpPr/>
      </dsp:nvSpPr>
      <dsp:spPr>
        <a:xfrm rot="16200000">
          <a:off x="2405270" y="1045854"/>
          <a:ext cx="275808" cy="32265"/>
        </a:xfrm>
        <a:custGeom>
          <a:avLst/>
          <a:gdLst/>
          <a:ahLst/>
          <a:cxnLst/>
          <a:rect l="0" t="0" r="0" b="0"/>
          <a:pathLst>
            <a:path>
              <a:moveTo>
                <a:pt x="0" y="16132"/>
              </a:moveTo>
              <a:lnTo>
                <a:pt x="275808" y="16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6279" y="1055092"/>
        <a:ext cx="13790" cy="13790"/>
      </dsp:txXfrm>
    </dsp:sp>
    <dsp:sp modelId="{52FEE850-A572-4931-B157-A2E2F08CDA30}">
      <dsp:nvSpPr>
        <dsp:cNvPr id="0" name=""/>
        <dsp:cNvSpPr/>
      </dsp:nvSpPr>
      <dsp:spPr>
        <a:xfrm>
          <a:off x="2087304" y="12341"/>
          <a:ext cx="911741" cy="9117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项目</a:t>
          </a:r>
          <a:br>
            <a:rPr lang="en-US" alt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发布</a:t>
          </a:r>
          <a:endParaRPr 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20825" y="145862"/>
        <a:ext cx="644699" cy="644699"/>
      </dsp:txXfrm>
    </dsp:sp>
    <dsp:sp modelId="{B454D006-44C4-4E38-97A0-432AB490EB1C}">
      <dsp:nvSpPr>
        <dsp:cNvPr id="0" name=""/>
        <dsp:cNvSpPr/>
      </dsp:nvSpPr>
      <dsp:spPr>
        <a:xfrm>
          <a:off x="2999045" y="1639629"/>
          <a:ext cx="275808" cy="32265"/>
        </a:xfrm>
        <a:custGeom>
          <a:avLst/>
          <a:gdLst/>
          <a:ahLst/>
          <a:cxnLst/>
          <a:rect l="0" t="0" r="0" b="0"/>
          <a:pathLst>
            <a:path>
              <a:moveTo>
                <a:pt x="0" y="16132"/>
              </a:moveTo>
              <a:lnTo>
                <a:pt x="275808" y="16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30054" y="1648867"/>
        <a:ext cx="13790" cy="13790"/>
      </dsp:txXfrm>
    </dsp:sp>
    <dsp:sp modelId="{2029ADA5-87DB-44DB-84AA-468961EF39AE}">
      <dsp:nvSpPr>
        <dsp:cNvPr id="0" name=""/>
        <dsp:cNvSpPr/>
      </dsp:nvSpPr>
      <dsp:spPr>
        <a:xfrm>
          <a:off x="3274854" y="1199891"/>
          <a:ext cx="911741" cy="9117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08375" y="1333412"/>
        <a:ext cx="644699" cy="644699"/>
      </dsp:txXfrm>
    </dsp:sp>
    <dsp:sp modelId="{55E896EC-7606-4F83-A10F-2F32A392FB7C}">
      <dsp:nvSpPr>
        <dsp:cNvPr id="0" name=""/>
        <dsp:cNvSpPr/>
      </dsp:nvSpPr>
      <dsp:spPr>
        <a:xfrm rot="5400000">
          <a:off x="2405270" y="2233404"/>
          <a:ext cx="275808" cy="32265"/>
        </a:xfrm>
        <a:custGeom>
          <a:avLst/>
          <a:gdLst/>
          <a:ahLst/>
          <a:cxnLst/>
          <a:rect l="0" t="0" r="0" b="0"/>
          <a:pathLst>
            <a:path>
              <a:moveTo>
                <a:pt x="0" y="16132"/>
              </a:moveTo>
              <a:lnTo>
                <a:pt x="275808" y="16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36279" y="2242642"/>
        <a:ext cx="13790" cy="13790"/>
      </dsp:txXfrm>
    </dsp:sp>
    <dsp:sp modelId="{40AA9F43-868C-4DBC-912F-623ED95626CA}">
      <dsp:nvSpPr>
        <dsp:cNvPr id="0" name=""/>
        <dsp:cNvSpPr/>
      </dsp:nvSpPr>
      <dsp:spPr>
        <a:xfrm>
          <a:off x="2087304" y="2387441"/>
          <a:ext cx="911741" cy="9117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现实</a:t>
          </a:r>
          <a:br>
            <a:rPr lang="en-US" altLang="zh-CN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业务</a:t>
          </a:r>
          <a:endParaRPr 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20825" y="2520962"/>
        <a:ext cx="644699" cy="644699"/>
      </dsp:txXfrm>
    </dsp:sp>
    <dsp:sp modelId="{8F13988A-E0CC-44D2-BFB6-03EF3FA4BE66}">
      <dsp:nvSpPr>
        <dsp:cNvPr id="0" name=""/>
        <dsp:cNvSpPr/>
      </dsp:nvSpPr>
      <dsp:spPr>
        <a:xfrm rot="10800000">
          <a:off x="1811495" y="1639629"/>
          <a:ext cx="275808" cy="32265"/>
        </a:xfrm>
        <a:custGeom>
          <a:avLst/>
          <a:gdLst/>
          <a:ahLst/>
          <a:cxnLst/>
          <a:rect l="0" t="0" r="0" b="0"/>
          <a:pathLst>
            <a:path>
              <a:moveTo>
                <a:pt x="0" y="16132"/>
              </a:moveTo>
              <a:lnTo>
                <a:pt x="275808" y="16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942504" y="1648867"/>
        <a:ext cx="13790" cy="13790"/>
      </dsp:txXfrm>
    </dsp:sp>
    <dsp:sp modelId="{A3E4010A-6791-4125-8B9F-F625B80B425E}">
      <dsp:nvSpPr>
        <dsp:cNvPr id="0" name=""/>
        <dsp:cNvSpPr/>
      </dsp:nvSpPr>
      <dsp:spPr>
        <a:xfrm>
          <a:off x="899754" y="1199891"/>
          <a:ext cx="911741" cy="91174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机构</a:t>
          </a:r>
          <a:endParaRPr lang="en-US" sz="1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33275" y="1333412"/>
        <a:ext cx="644699" cy="64469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93620-8E4A-4DBD-B543-07364187ACC2}">
      <dsp:nvSpPr>
        <dsp:cNvPr id="0" name=""/>
        <dsp:cNvSpPr/>
      </dsp:nvSpPr>
      <dsp:spPr>
        <a:xfrm>
          <a:off x="0" y="0"/>
          <a:ext cx="5086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6A4F9-A012-4B22-BDC0-239021F3E9C1}">
      <dsp:nvSpPr>
        <dsp:cNvPr id="0" name=""/>
        <dsp:cNvSpPr/>
      </dsp:nvSpPr>
      <dsp:spPr>
        <a:xfrm>
          <a:off x="0" y="0"/>
          <a:ext cx="1017270" cy="3311524"/>
        </a:xfrm>
        <a:prstGeom prst="rect">
          <a:avLst/>
        </a:prstGeom>
        <a:noFill/>
        <a:ln>
          <a:noFill/>
        </a:ln>
        <a:effectLst/>
        <a:scene3d>
          <a:camera prst="isometricTopUp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任务</a:t>
          </a:r>
          <a:endParaRPr lang="en-US" sz="5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017270" cy="3311524"/>
      </dsp:txXfrm>
    </dsp:sp>
    <dsp:sp modelId="{16459AA9-D4F5-4C1F-958A-A621D5B6F916}">
      <dsp:nvSpPr>
        <dsp:cNvPr id="0" name=""/>
        <dsp:cNvSpPr/>
      </dsp:nvSpPr>
      <dsp:spPr>
        <a:xfrm>
          <a:off x="1093565" y="38928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TopUp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基本属性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38928"/>
        <a:ext cx="3992784" cy="778564"/>
      </dsp:txXfrm>
    </dsp:sp>
    <dsp:sp modelId="{345A1BC2-C05C-44D5-99A3-37BA66DCCA29}">
      <dsp:nvSpPr>
        <dsp:cNvPr id="0" name=""/>
        <dsp:cNvSpPr/>
      </dsp:nvSpPr>
      <dsp:spPr>
        <a:xfrm>
          <a:off x="1017270" y="817492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41C26-17E6-48F2-8021-A356ECE47808}">
      <dsp:nvSpPr>
        <dsp:cNvPr id="0" name=""/>
        <dsp:cNvSpPr/>
      </dsp:nvSpPr>
      <dsp:spPr>
        <a:xfrm>
          <a:off x="1093565" y="856420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TopUp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状态数值（五元组）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856420"/>
        <a:ext cx="3992784" cy="778564"/>
      </dsp:txXfrm>
    </dsp:sp>
    <dsp:sp modelId="{A71014CD-002C-4502-8BA2-8AA159689E85}">
      <dsp:nvSpPr>
        <dsp:cNvPr id="0" name=""/>
        <dsp:cNvSpPr/>
      </dsp:nvSpPr>
      <dsp:spPr>
        <a:xfrm>
          <a:off x="1017270" y="1634984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340E25-3B08-4B94-97BD-865031DF7856}">
      <dsp:nvSpPr>
        <dsp:cNvPr id="0" name=""/>
        <dsp:cNvSpPr/>
      </dsp:nvSpPr>
      <dsp:spPr>
        <a:xfrm>
          <a:off x="1093565" y="1673912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TopUp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操作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1673912"/>
        <a:ext cx="3992784" cy="778564"/>
      </dsp:txXfrm>
    </dsp:sp>
    <dsp:sp modelId="{52713CB6-86D5-4C23-B9E5-DF29C8E4A062}">
      <dsp:nvSpPr>
        <dsp:cNvPr id="0" name=""/>
        <dsp:cNvSpPr/>
      </dsp:nvSpPr>
      <dsp:spPr>
        <a:xfrm>
          <a:off x="1017270" y="2452476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DB1CD-741E-4179-A6EA-FE5A66318BB6}">
      <dsp:nvSpPr>
        <dsp:cNvPr id="0" name=""/>
        <dsp:cNvSpPr/>
      </dsp:nvSpPr>
      <dsp:spPr>
        <a:xfrm>
          <a:off x="1093565" y="2491405"/>
          <a:ext cx="3992784" cy="778564"/>
        </a:xfrm>
        <a:prstGeom prst="rect">
          <a:avLst/>
        </a:prstGeom>
        <a:noFill/>
        <a:ln>
          <a:noFill/>
        </a:ln>
        <a:effectLst/>
        <a:scene3d>
          <a:camera prst="isometricTopUp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外部资源（动画、音效）</a:t>
          </a:r>
          <a:endParaRPr 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2491405"/>
        <a:ext cx="3992784" cy="778564"/>
      </dsp:txXfrm>
    </dsp:sp>
    <dsp:sp modelId="{13045944-B8C5-46AA-A5CB-A10DE6B158BA}">
      <dsp:nvSpPr>
        <dsp:cNvPr id="0" name=""/>
        <dsp:cNvSpPr/>
      </dsp:nvSpPr>
      <dsp:spPr>
        <a:xfrm>
          <a:off x="1017270" y="3269969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943E7-1E0E-4F7F-9EFF-F39EEAFEB502}">
      <dsp:nvSpPr>
        <dsp:cNvPr id="0" name=""/>
        <dsp:cNvSpPr/>
      </dsp:nvSpPr>
      <dsp:spPr>
        <a:xfrm>
          <a:off x="0" y="0"/>
          <a:ext cx="50863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08A9A-A8FC-40D6-964E-C94C33498CEF}">
      <dsp:nvSpPr>
        <dsp:cNvPr id="0" name=""/>
        <dsp:cNvSpPr/>
      </dsp:nvSpPr>
      <dsp:spPr>
        <a:xfrm>
          <a:off x="0" y="0"/>
          <a:ext cx="1017270" cy="3311524"/>
        </a:xfrm>
        <a:prstGeom prst="rect">
          <a:avLst/>
        </a:prstGeom>
        <a:noFill/>
        <a:ln>
          <a:noFill/>
        </a:ln>
        <a:effectLst/>
        <a:scene3d>
          <a:camera prst="perspectiveContrastingLef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合约程序类</a:t>
          </a:r>
          <a:endParaRPr lang="en-US" sz="3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1017270" cy="3311524"/>
      </dsp:txXfrm>
    </dsp:sp>
    <dsp:sp modelId="{431A946A-370E-45C8-91AB-7DDE5955DED6}">
      <dsp:nvSpPr>
        <dsp:cNvPr id="0" name=""/>
        <dsp:cNvSpPr/>
      </dsp:nvSpPr>
      <dsp:spPr>
        <a:xfrm>
          <a:off x="1093565" y="51742"/>
          <a:ext cx="3992784" cy="1034851"/>
        </a:xfrm>
        <a:prstGeom prst="rect">
          <a:avLst/>
        </a:prstGeom>
        <a:noFill/>
        <a:ln>
          <a:noFill/>
        </a:ln>
        <a:effectLst/>
        <a:scene3d>
          <a:camera prst="perspectiveContrastingLef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参数区</a:t>
          </a:r>
          <a:endParaRPr 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51742"/>
        <a:ext cx="3992784" cy="1034851"/>
      </dsp:txXfrm>
    </dsp:sp>
    <dsp:sp modelId="{21FD920C-5D8F-41CC-88C9-9F2455F63331}">
      <dsp:nvSpPr>
        <dsp:cNvPr id="0" name=""/>
        <dsp:cNvSpPr/>
      </dsp:nvSpPr>
      <dsp:spPr>
        <a:xfrm>
          <a:off x="1017270" y="1086594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BCAD4-CCDC-4804-8EC8-FDF6CD530DAB}">
      <dsp:nvSpPr>
        <dsp:cNvPr id="0" name=""/>
        <dsp:cNvSpPr/>
      </dsp:nvSpPr>
      <dsp:spPr>
        <a:xfrm>
          <a:off x="1093565" y="1138336"/>
          <a:ext cx="3992784" cy="1034851"/>
        </a:xfrm>
        <a:prstGeom prst="rect">
          <a:avLst/>
        </a:prstGeom>
        <a:noFill/>
        <a:ln>
          <a:noFill/>
        </a:ln>
        <a:effectLst/>
        <a:scene3d>
          <a:camera prst="perspectiveContrastingLef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对象区</a:t>
          </a:r>
          <a:endParaRPr 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1138336"/>
        <a:ext cx="3992784" cy="1034851"/>
      </dsp:txXfrm>
    </dsp:sp>
    <dsp:sp modelId="{17F18D95-E364-48CC-BD2A-68BEBE765766}">
      <dsp:nvSpPr>
        <dsp:cNvPr id="0" name=""/>
        <dsp:cNvSpPr/>
      </dsp:nvSpPr>
      <dsp:spPr>
        <a:xfrm>
          <a:off x="1017270" y="2173188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F6EAA-C753-448A-85AD-B61D04B0ECC3}">
      <dsp:nvSpPr>
        <dsp:cNvPr id="0" name=""/>
        <dsp:cNvSpPr/>
      </dsp:nvSpPr>
      <dsp:spPr>
        <a:xfrm>
          <a:off x="1093565" y="2224930"/>
          <a:ext cx="3992784" cy="1034851"/>
        </a:xfrm>
        <a:prstGeom prst="rect">
          <a:avLst/>
        </a:prstGeom>
        <a:noFill/>
        <a:ln>
          <a:noFill/>
        </a:ln>
        <a:effectLst/>
        <a:scene3d>
          <a:camera prst="perspectiveContrastingLeftFacing"/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任务区</a:t>
          </a:r>
          <a:endParaRPr 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93565" y="2224930"/>
        <a:ext cx="3992784" cy="1034851"/>
      </dsp:txXfrm>
    </dsp:sp>
    <dsp:sp modelId="{A36D6D38-1001-4669-9764-F541B7A3E43A}">
      <dsp:nvSpPr>
        <dsp:cNvPr id="0" name=""/>
        <dsp:cNvSpPr/>
      </dsp:nvSpPr>
      <dsp:spPr>
        <a:xfrm>
          <a:off x="1017270" y="3259782"/>
          <a:ext cx="4069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0E897-39AE-4BB2-B396-6D03F2D9995A}">
      <dsp:nvSpPr>
        <dsp:cNvPr id="0" name=""/>
        <dsp:cNvSpPr/>
      </dsp:nvSpPr>
      <dsp:spPr>
        <a:xfrm>
          <a:off x="1001668" y="876229"/>
          <a:ext cx="1575876" cy="15759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二次开发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32450" y="1107022"/>
        <a:ext cx="1114312" cy="1114368"/>
      </dsp:txXfrm>
    </dsp:sp>
    <dsp:sp modelId="{F2A87394-746F-409F-8CC9-8F3D9A876D04}">
      <dsp:nvSpPr>
        <dsp:cNvPr id="0" name=""/>
        <dsp:cNvSpPr/>
      </dsp:nvSpPr>
      <dsp:spPr>
        <a:xfrm>
          <a:off x="189011" y="0"/>
          <a:ext cx="3176707" cy="331152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4A9C9D-0120-4938-BD3B-78070B29DE25}">
      <dsp:nvSpPr>
        <dsp:cNvPr id="0" name=""/>
        <dsp:cNvSpPr/>
      </dsp:nvSpPr>
      <dsp:spPr>
        <a:xfrm>
          <a:off x="2528108" y="279161"/>
          <a:ext cx="844202" cy="8444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5563EB-3F87-4C60-942A-6E3B9CBF90A6}">
      <dsp:nvSpPr>
        <dsp:cNvPr id="0" name=""/>
        <dsp:cNvSpPr/>
      </dsp:nvSpPr>
      <dsp:spPr>
        <a:xfrm>
          <a:off x="3436344" y="292738"/>
          <a:ext cx="1129998" cy="81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编写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36344" y="292738"/>
        <a:ext cx="1129998" cy="817284"/>
      </dsp:txXfrm>
    </dsp:sp>
    <dsp:sp modelId="{9E877E7D-C2C6-499B-A39E-52D8F1F97573}">
      <dsp:nvSpPr>
        <dsp:cNvPr id="0" name=""/>
        <dsp:cNvSpPr/>
      </dsp:nvSpPr>
      <dsp:spPr>
        <a:xfrm>
          <a:off x="2854395" y="1239834"/>
          <a:ext cx="844202" cy="8444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5EB754-16D1-4133-BF67-0B5883D77123}">
      <dsp:nvSpPr>
        <dsp:cNvPr id="0" name=""/>
        <dsp:cNvSpPr/>
      </dsp:nvSpPr>
      <dsp:spPr>
        <a:xfrm>
          <a:off x="3767339" y="1251756"/>
          <a:ext cx="1129998" cy="81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67339" y="1251756"/>
        <a:ext cx="1129998" cy="817284"/>
      </dsp:txXfrm>
    </dsp:sp>
    <dsp:sp modelId="{38158ECD-D34E-41A0-9A0C-917DA1EA00A2}">
      <dsp:nvSpPr>
        <dsp:cNvPr id="0" name=""/>
        <dsp:cNvSpPr/>
      </dsp:nvSpPr>
      <dsp:spPr>
        <a:xfrm>
          <a:off x="2528108" y="2214085"/>
          <a:ext cx="844202" cy="84443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85EAB7D-4C4E-4963-82F6-E2D6A9264AE0}">
      <dsp:nvSpPr>
        <dsp:cNvPr id="0" name=""/>
        <dsp:cNvSpPr/>
      </dsp:nvSpPr>
      <dsp:spPr>
        <a:xfrm>
          <a:off x="3436344" y="2231305"/>
          <a:ext cx="1129998" cy="817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运行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36344" y="2231305"/>
        <a:ext cx="1129998" cy="81728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A1912-A949-471A-AA44-DC4841162829}">
      <dsp:nvSpPr>
        <dsp:cNvPr id="0" name=""/>
        <dsp:cNvSpPr/>
      </dsp:nvSpPr>
      <dsp:spPr>
        <a:xfrm>
          <a:off x="1131264" y="1199758"/>
          <a:ext cx="912008" cy="912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4824" y="1333318"/>
        <a:ext cx="644888" cy="644888"/>
      </dsp:txXfrm>
    </dsp:sp>
    <dsp:sp modelId="{CAFAAF3B-303D-4F0F-8156-654FA00EB603}">
      <dsp:nvSpPr>
        <dsp:cNvPr id="0" name=""/>
        <dsp:cNvSpPr/>
      </dsp:nvSpPr>
      <dsp:spPr>
        <a:xfrm rot="16200000">
          <a:off x="1449733" y="1036366"/>
          <a:ext cx="275071" cy="51711"/>
        </a:xfrm>
        <a:custGeom>
          <a:avLst/>
          <a:gdLst/>
          <a:ahLst/>
          <a:cxnLst/>
          <a:rect l="0" t="0" r="0" b="0"/>
          <a:pathLst>
            <a:path>
              <a:moveTo>
                <a:pt x="0" y="25855"/>
              </a:moveTo>
              <a:lnTo>
                <a:pt x="275071" y="25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80392" y="1055345"/>
        <a:ext cx="13753" cy="13753"/>
      </dsp:txXfrm>
    </dsp:sp>
    <dsp:sp modelId="{92F6B9A1-45BA-4BA0-828D-82474BACF03B}">
      <dsp:nvSpPr>
        <dsp:cNvPr id="0" name=""/>
        <dsp:cNvSpPr/>
      </dsp:nvSpPr>
      <dsp:spPr>
        <a:xfrm>
          <a:off x="1131264" y="12677"/>
          <a:ext cx="912008" cy="912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4824" y="146237"/>
        <a:ext cx="644888" cy="644888"/>
      </dsp:txXfrm>
    </dsp:sp>
    <dsp:sp modelId="{105A9F11-6635-429D-9284-408306532A4C}">
      <dsp:nvSpPr>
        <dsp:cNvPr id="0" name=""/>
        <dsp:cNvSpPr/>
      </dsp:nvSpPr>
      <dsp:spPr>
        <a:xfrm rot="5400000">
          <a:off x="1449733" y="2223446"/>
          <a:ext cx="275071" cy="51711"/>
        </a:xfrm>
        <a:custGeom>
          <a:avLst/>
          <a:gdLst/>
          <a:ahLst/>
          <a:cxnLst/>
          <a:rect l="0" t="0" r="0" b="0"/>
          <a:pathLst>
            <a:path>
              <a:moveTo>
                <a:pt x="0" y="25855"/>
              </a:moveTo>
              <a:lnTo>
                <a:pt x="275071" y="2585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80392" y="2242426"/>
        <a:ext cx="13753" cy="13753"/>
      </dsp:txXfrm>
    </dsp:sp>
    <dsp:sp modelId="{121342F2-B17E-4A11-95E7-6D8CB8F293FF}">
      <dsp:nvSpPr>
        <dsp:cNvPr id="0" name=""/>
        <dsp:cNvSpPr/>
      </dsp:nvSpPr>
      <dsp:spPr>
        <a:xfrm>
          <a:off x="1131264" y="2386838"/>
          <a:ext cx="912008" cy="912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对象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64824" y="2520398"/>
        <a:ext cx="644888" cy="64488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A1912-A949-471A-AA44-DC4841162829}">
      <dsp:nvSpPr>
        <dsp:cNvPr id="0" name=""/>
        <dsp:cNvSpPr/>
      </dsp:nvSpPr>
      <dsp:spPr>
        <a:xfrm>
          <a:off x="724345" y="1199817"/>
          <a:ext cx="911200" cy="911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7787" y="1333259"/>
        <a:ext cx="644316" cy="644316"/>
      </dsp:txXfrm>
    </dsp:sp>
    <dsp:sp modelId="{CAFAAF3B-303D-4F0F-8156-654FA00EB603}">
      <dsp:nvSpPr>
        <dsp:cNvPr id="0" name=""/>
        <dsp:cNvSpPr/>
      </dsp:nvSpPr>
      <dsp:spPr>
        <a:xfrm rot="16200000">
          <a:off x="1042372" y="1027493"/>
          <a:ext cx="275145" cy="69501"/>
        </a:xfrm>
        <a:custGeom>
          <a:avLst/>
          <a:gdLst/>
          <a:ahLst/>
          <a:cxnLst/>
          <a:rect l="0" t="0" r="0" b="0"/>
          <a:pathLst>
            <a:path>
              <a:moveTo>
                <a:pt x="0" y="34750"/>
              </a:moveTo>
              <a:lnTo>
                <a:pt x="275145" y="347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3066" y="1055365"/>
        <a:ext cx="13757" cy="13757"/>
      </dsp:txXfrm>
    </dsp:sp>
    <dsp:sp modelId="{92F6B9A1-45BA-4BA0-828D-82474BACF03B}">
      <dsp:nvSpPr>
        <dsp:cNvPr id="0" name=""/>
        <dsp:cNvSpPr/>
      </dsp:nvSpPr>
      <dsp:spPr>
        <a:xfrm>
          <a:off x="724345" y="13471"/>
          <a:ext cx="911200" cy="911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7787" y="146913"/>
        <a:ext cx="644316" cy="644316"/>
      </dsp:txXfrm>
    </dsp:sp>
    <dsp:sp modelId="{105A9F11-6635-429D-9284-408306532A4C}">
      <dsp:nvSpPr>
        <dsp:cNvPr id="0" name=""/>
        <dsp:cNvSpPr/>
      </dsp:nvSpPr>
      <dsp:spPr>
        <a:xfrm rot="5400000">
          <a:off x="1042372" y="2213839"/>
          <a:ext cx="275145" cy="69501"/>
        </a:xfrm>
        <a:custGeom>
          <a:avLst/>
          <a:gdLst/>
          <a:ahLst/>
          <a:cxnLst/>
          <a:rect l="0" t="0" r="0" b="0"/>
          <a:pathLst>
            <a:path>
              <a:moveTo>
                <a:pt x="0" y="34750"/>
              </a:moveTo>
              <a:lnTo>
                <a:pt x="275145" y="347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73066" y="2241711"/>
        <a:ext cx="13757" cy="13757"/>
      </dsp:txXfrm>
    </dsp:sp>
    <dsp:sp modelId="{121342F2-B17E-4A11-95E7-6D8CB8F293FF}">
      <dsp:nvSpPr>
        <dsp:cNvPr id="0" name=""/>
        <dsp:cNvSpPr/>
      </dsp:nvSpPr>
      <dsp:spPr>
        <a:xfrm>
          <a:off x="724345" y="2386163"/>
          <a:ext cx="911200" cy="9112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57787" y="2519605"/>
        <a:ext cx="644316" cy="64431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3EFE4-C226-467B-90E3-67D04D274838}">
      <dsp:nvSpPr>
        <dsp:cNvPr id="0" name=""/>
        <dsp:cNvSpPr/>
      </dsp:nvSpPr>
      <dsp:spPr>
        <a:xfrm>
          <a:off x="441" y="869588"/>
          <a:ext cx="2418996" cy="15723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197" y="946344"/>
        <a:ext cx="2265484" cy="1418835"/>
      </dsp:txXfrm>
    </dsp:sp>
    <dsp:sp modelId="{47DE6EFD-1C87-47A7-B86B-A7BC75CFF087}">
      <dsp:nvSpPr>
        <dsp:cNvPr id="0" name=""/>
        <dsp:cNvSpPr/>
      </dsp:nvSpPr>
      <dsp:spPr>
        <a:xfrm>
          <a:off x="1209939" y="322527"/>
          <a:ext cx="2666470" cy="2666470"/>
        </a:xfrm>
        <a:custGeom>
          <a:avLst/>
          <a:gdLst/>
          <a:ahLst/>
          <a:cxnLst/>
          <a:rect l="0" t="0" r="0" b="0"/>
          <a:pathLst>
            <a:path>
              <a:moveTo>
                <a:pt x="269297" y="529771"/>
              </a:moveTo>
              <a:arcTo wR="1333235" hR="1333235" stAng="13023561" swAng="63528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1BD11-74D5-4211-99F9-0E7A1DCA9FC0}">
      <dsp:nvSpPr>
        <dsp:cNvPr id="0" name=""/>
        <dsp:cNvSpPr/>
      </dsp:nvSpPr>
      <dsp:spPr>
        <a:xfrm>
          <a:off x="2666912" y="869588"/>
          <a:ext cx="2418996" cy="157234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43668" y="946344"/>
        <a:ext cx="2265484" cy="1418835"/>
      </dsp:txXfrm>
    </dsp:sp>
    <dsp:sp modelId="{519D21D0-EC1E-440D-9056-9E277C2CFDCA}">
      <dsp:nvSpPr>
        <dsp:cNvPr id="0" name=""/>
        <dsp:cNvSpPr/>
      </dsp:nvSpPr>
      <dsp:spPr>
        <a:xfrm>
          <a:off x="1209939" y="322527"/>
          <a:ext cx="2666470" cy="2666470"/>
        </a:xfrm>
        <a:custGeom>
          <a:avLst/>
          <a:gdLst/>
          <a:ahLst/>
          <a:cxnLst/>
          <a:rect l="0" t="0" r="0" b="0"/>
          <a:pathLst>
            <a:path>
              <a:moveTo>
                <a:pt x="2397172" y="2136698"/>
              </a:moveTo>
              <a:arcTo wR="1333235" hR="1333235" stAng="2223561" swAng="63528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913" y="696563"/>
          <a:ext cx="2068917" cy="1544403"/>
        </a:xfrm>
        <a:prstGeom prst="round2SameRect">
          <a:avLst>
            <a:gd name="adj1" fmla="val 8000"/>
            <a:gd name="adj2" fmla="val 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913" y="2240966"/>
          <a:ext cx="2068917" cy="664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第三方平台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13" y="2240966"/>
        <a:ext cx="1456984" cy="664093"/>
      </dsp:txXfrm>
    </dsp:sp>
    <dsp:sp modelId="{4EF2E6B3-E3DE-468C-BBBC-893707D24F0F}">
      <dsp:nvSpPr>
        <dsp:cNvPr id="0" name=""/>
        <dsp:cNvSpPr/>
      </dsp:nvSpPr>
      <dsp:spPr>
        <a:xfrm>
          <a:off x="1517424" y="2346452"/>
          <a:ext cx="724121" cy="724121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420941" y="696563"/>
          <a:ext cx="2068917" cy="1544403"/>
        </a:xfrm>
        <a:prstGeom prst="round2SameRect">
          <a:avLst>
            <a:gd name="adj1" fmla="val 8000"/>
            <a:gd name="adj2" fmla="val 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420941" y="2240966"/>
          <a:ext cx="2068917" cy="664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城乡元宇宙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941" y="2240966"/>
        <a:ext cx="1456984" cy="664093"/>
      </dsp:txXfrm>
    </dsp:sp>
    <dsp:sp modelId="{CDF41E8F-D0B2-4AD7-90E2-760EA5D89067}">
      <dsp:nvSpPr>
        <dsp:cNvPr id="0" name=""/>
        <dsp:cNvSpPr/>
      </dsp:nvSpPr>
      <dsp:spPr>
        <a:xfrm>
          <a:off x="3936452" y="2346452"/>
          <a:ext cx="724121" cy="724121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A3317-2162-4985-81C8-D4AB7E16FBAA}">
      <dsp:nvSpPr>
        <dsp:cNvPr id="0" name=""/>
        <dsp:cNvSpPr/>
      </dsp:nvSpPr>
      <dsp:spPr>
        <a:xfrm>
          <a:off x="0" y="66278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基地种植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66278"/>
        <a:ext cx="1589484" cy="953690"/>
      </dsp:txXfrm>
    </dsp:sp>
    <dsp:sp modelId="{535F4055-EB94-4C2E-9A06-45C1D166DA29}">
      <dsp:nvSpPr>
        <dsp:cNvPr id="0" name=""/>
        <dsp:cNvSpPr/>
      </dsp:nvSpPr>
      <dsp:spPr>
        <a:xfrm>
          <a:off x="1748432" y="66278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温室栽培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8432" y="66278"/>
        <a:ext cx="1589484" cy="953690"/>
      </dsp:txXfrm>
    </dsp:sp>
    <dsp:sp modelId="{CAE33F1D-12F9-4B76-B2BC-D51FF2AEE7FE}">
      <dsp:nvSpPr>
        <dsp:cNvPr id="0" name=""/>
        <dsp:cNvSpPr/>
      </dsp:nvSpPr>
      <dsp:spPr>
        <a:xfrm>
          <a:off x="3496865" y="66278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水产养殖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96865" y="66278"/>
        <a:ext cx="1589484" cy="953690"/>
      </dsp:txXfrm>
    </dsp:sp>
    <dsp:sp modelId="{92917A2A-B935-42BA-B4BA-A1C8F7B2C4AA}">
      <dsp:nvSpPr>
        <dsp:cNvPr id="0" name=""/>
        <dsp:cNvSpPr/>
      </dsp:nvSpPr>
      <dsp:spPr>
        <a:xfrm>
          <a:off x="0" y="1178917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光伏销售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1178917"/>
        <a:ext cx="1589484" cy="953690"/>
      </dsp:txXfrm>
    </dsp:sp>
    <dsp:sp modelId="{2626D03A-8879-4EF6-8CE9-9EB85F754D27}">
      <dsp:nvSpPr>
        <dsp:cNvPr id="0" name=""/>
        <dsp:cNvSpPr/>
      </dsp:nvSpPr>
      <dsp:spPr>
        <a:xfrm>
          <a:off x="1748432" y="1178917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碳汇林业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48432" y="1178917"/>
        <a:ext cx="1589484" cy="953690"/>
      </dsp:txXfrm>
    </dsp:sp>
    <dsp:sp modelId="{B0C25DDA-E48C-42E4-BD0B-CF6B7985E894}">
      <dsp:nvSpPr>
        <dsp:cNvPr id="0" name=""/>
        <dsp:cNvSpPr/>
      </dsp:nvSpPr>
      <dsp:spPr>
        <a:xfrm>
          <a:off x="3496865" y="1178917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乡村振兴公益基金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96865" y="1178917"/>
        <a:ext cx="1589484" cy="953690"/>
      </dsp:txXfrm>
    </dsp:sp>
    <dsp:sp modelId="{D19AF416-ACC1-4ED6-ABD8-6278A1C6B0F6}">
      <dsp:nvSpPr>
        <dsp:cNvPr id="0" name=""/>
        <dsp:cNvSpPr/>
      </dsp:nvSpPr>
      <dsp:spPr>
        <a:xfrm>
          <a:off x="874216" y="2291556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田园艺术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74216" y="2291556"/>
        <a:ext cx="1589484" cy="953690"/>
      </dsp:txXfrm>
    </dsp:sp>
    <dsp:sp modelId="{5F2DCFEE-BDE4-40FA-908D-416864334F19}">
      <dsp:nvSpPr>
        <dsp:cNvPr id="0" name=""/>
        <dsp:cNvSpPr/>
      </dsp:nvSpPr>
      <dsp:spPr>
        <a:xfrm>
          <a:off x="2622649" y="2291556"/>
          <a:ext cx="1589484" cy="9536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BottomDown"/>
          <a:lightRig rig="threePt" dir="t"/>
        </a:scene3d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第三方合约模板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622649" y="2291556"/>
        <a:ext cx="1589484" cy="9536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EDE4E-C7F4-41A2-A358-2D6AEEDB8239}">
      <dsp:nvSpPr>
        <dsp:cNvPr id="0" name=""/>
        <dsp:cNvSpPr/>
      </dsp:nvSpPr>
      <dsp:spPr>
        <a:xfrm>
          <a:off x="0" y="337082"/>
          <a:ext cx="5086350" cy="45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C7B07F-8CA0-43F1-88FC-A0217DF0F982}">
      <dsp:nvSpPr>
        <dsp:cNvPr id="0" name=""/>
        <dsp:cNvSpPr/>
      </dsp:nvSpPr>
      <dsp:spPr>
        <a:xfrm>
          <a:off x="254317" y="71402"/>
          <a:ext cx="3560445" cy="5313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新建合约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256" y="97341"/>
        <a:ext cx="3508567" cy="479482"/>
      </dsp:txXfrm>
    </dsp:sp>
    <dsp:sp modelId="{AC065F78-964F-43F1-8382-E843FF663FCC}">
      <dsp:nvSpPr>
        <dsp:cNvPr id="0" name=""/>
        <dsp:cNvSpPr/>
      </dsp:nvSpPr>
      <dsp:spPr>
        <a:xfrm>
          <a:off x="0" y="1153562"/>
          <a:ext cx="5086350" cy="45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D5DA95-14EB-4614-9892-255776634F85}">
      <dsp:nvSpPr>
        <dsp:cNvPr id="0" name=""/>
        <dsp:cNvSpPr/>
      </dsp:nvSpPr>
      <dsp:spPr>
        <a:xfrm>
          <a:off x="254317" y="887882"/>
          <a:ext cx="3560445" cy="5313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在执行合约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256" y="913821"/>
        <a:ext cx="3508567" cy="479482"/>
      </dsp:txXfrm>
    </dsp:sp>
    <dsp:sp modelId="{A780FBA1-DBB3-46F9-A054-0260B7930A73}">
      <dsp:nvSpPr>
        <dsp:cNvPr id="0" name=""/>
        <dsp:cNvSpPr/>
      </dsp:nvSpPr>
      <dsp:spPr>
        <a:xfrm>
          <a:off x="0" y="1970042"/>
          <a:ext cx="5086350" cy="45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DF0CEA-69B3-4EE4-951C-7EC3D1A8FE47}">
      <dsp:nvSpPr>
        <dsp:cNvPr id="0" name=""/>
        <dsp:cNvSpPr/>
      </dsp:nvSpPr>
      <dsp:spPr>
        <a:xfrm>
          <a:off x="254317" y="1704362"/>
          <a:ext cx="3560445" cy="5313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已解除合约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256" y="1730301"/>
        <a:ext cx="3508567" cy="479482"/>
      </dsp:txXfrm>
    </dsp:sp>
    <dsp:sp modelId="{73A7A4CA-9E39-4AC0-A7DB-C3C5262EC5BA}">
      <dsp:nvSpPr>
        <dsp:cNvPr id="0" name=""/>
        <dsp:cNvSpPr/>
      </dsp:nvSpPr>
      <dsp:spPr>
        <a:xfrm>
          <a:off x="0" y="2786522"/>
          <a:ext cx="5086350" cy="45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7A68E3-DE56-486F-9F98-94ED4F4FD6F9}">
      <dsp:nvSpPr>
        <dsp:cNvPr id="0" name=""/>
        <dsp:cNvSpPr/>
      </dsp:nvSpPr>
      <dsp:spPr>
        <a:xfrm>
          <a:off x="254317" y="2520842"/>
          <a:ext cx="3560445" cy="5313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isometricBottomDown"/>
          <a:lightRig rig="threePt" dir="t"/>
        </a:scene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4576" tIns="0" rIns="13457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已完成合约</a:t>
          </a:r>
          <a:endParaRPr 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256" y="2546781"/>
        <a:ext cx="3508567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22C73-212F-4B90-9B96-5EDA99E28E6E}">
      <dsp:nvSpPr>
        <dsp:cNvPr id="0" name=""/>
        <dsp:cNvSpPr/>
      </dsp:nvSpPr>
      <dsp:spPr>
        <a:xfrm>
          <a:off x="0" y="0"/>
          <a:ext cx="3075264" cy="560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支付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1000 </a:t>
          </a: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元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062" y="0"/>
        <a:ext cx="2404201" cy="560101"/>
      </dsp:txXfrm>
    </dsp:sp>
    <dsp:sp modelId="{8E850216-DA50-4F44-B092-F695359B0C61}">
      <dsp:nvSpPr>
        <dsp:cNvPr id="0" name=""/>
        <dsp:cNvSpPr/>
      </dsp:nvSpPr>
      <dsp:spPr>
        <a:xfrm>
          <a:off x="56010" y="56010"/>
          <a:ext cx="615052" cy="4480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1000" b="-21000"/>
          </a:stretch>
        </a:blipFill>
        <a:ln w="952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99A135-6887-43A7-B6B4-487C4D4908C6}">
      <dsp:nvSpPr>
        <dsp:cNvPr id="0" name=""/>
        <dsp:cNvSpPr/>
      </dsp:nvSpPr>
      <dsp:spPr>
        <a:xfrm>
          <a:off x="0" y="616111"/>
          <a:ext cx="3075264" cy="560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土壤准备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062" y="616111"/>
        <a:ext cx="2404201" cy="560101"/>
      </dsp:txXfrm>
    </dsp:sp>
    <dsp:sp modelId="{793F6918-9754-440A-B6ED-843A19B14685}">
      <dsp:nvSpPr>
        <dsp:cNvPr id="0" name=""/>
        <dsp:cNvSpPr/>
      </dsp:nvSpPr>
      <dsp:spPr>
        <a:xfrm>
          <a:off x="56010" y="672121"/>
          <a:ext cx="615052" cy="4480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ln w="952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8D9E1C-0E21-4031-8BBB-2FFAC3B0F0D3}">
      <dsp:nvSpPr>
        <dsp:cNvPr id="0" name=""/>
        <dsp:cNvSpPr/>
      </dsp:nvSpPr>
      <dsp:spPr>
        <a:xfrm>
          <a:off x="0" y="1232222"/>
          <a:ext cx="3075264" cy="560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育苗、栽培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062" y="1232222"/>
        <a:ext cx="2404201" cy="560101"/>
      </dsp:txXfrm>
    </dsp:sp>
    <dsp:sp modelId="{0D459A7B-2621-453B-95AC-C75DAE9C9AE6}">
      <dsp:nvSpPr>
        <dsp:cNvPr id="0" name=""/>
        <dsp:cNvSpPr/>
      </dsp:nvSpPr>
      <dsp:spPr>
        <a:xfrm>
          <a:off x="56010" y="1288232"/>
          <a:ext cx="615052" cy="4480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1000" b="-21000"/>
          </a:stretch>
        </a:blipFill>
        <a:ln w="952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87C3E1-4532-43AB-AC32-DA8842CB70BD}">
      <dsp:nvSpPr>
        <dsp:cNvPr id="0" name=""/>
        <dsp:cNvSpPr/>
      </dsp:nvSpPr>
      <dsp:spPr>
        <a:xfrm>
          <a:off x="0" y="1848334"/>
          <a:ext cx="3075264" cy="560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田间管理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062" y="1848334"/>
        <a:ext cx="2404201" cy="560101"/>
      </dsp:txXfrm>
    </dsp:sp>
    <dsp:sp modelId="{30038600-FC9F-49EB-B855-8499165BD5DB}">
      <dsp:nvSpPr>
        <dsp:cNvPr id="0" name=""/>
        <dsp:cNvSpPr/>
      </dsp:nvSpPr>
      <dsp:spPr>
        <a:xfrm>
          <a:off x="56010" y="1904344"/>
          <a:ext cx="615052" cy="4480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ln w="952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64EA0D-BE60-4911-966E-0F28B509A6CB}">
      <dsp:nvSpPr>
        <dsp:cNvPr id="0" name=""/>
        <dsp:cNvSpPr/>
      </dsp:nvSpPr>
      <dsp:spPr>
        <a:xfrm>
          <a:off x="0" y="2464445"/>
          <a:ext cx="3075264" cy="560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收割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1062" y="2464445"/>
        <a:ext cx="2404201" cy="560101"/>
      </dsp:txXfrm>
    </dsp:sp>
    <dsp:sp modelId="{9E3B7838-7644-4938-9EEB-F527EA79F4FA}">
      <dsp:nvSpPr>
        <dsp:cNvPr id="0" name=""/>
        <dsp:cNvSpPr/>
      </dsp:nvSpPr>
      <dsp:spPr>
        <a:xfrm>
          <a:off x="56010" y="2520455"/>
          <a:ext cx="615052" cy="44808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1000" b="-21000"/>
          </a:stretch>
        </a:blipFill>
        <a:ln w="9525" cap="flat" cmpd="sng" algn="ctr">
          <a:noFill/>
          <a:prstDash val="solid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005B-8267-44BD-A6DF-6A42564CEA1D}">
      <dsp:nvSpPr>
        <dsp:cNvPr id="0" name=""/>
        <dsp:cNvSpPr/>
      </dsp:nvSpPr>
      <dsp:spPr>
        <a:xfrm>
          <a:off x="829129" y="0"/>
          <a:ext cx="3428090" cy="2116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8E62F-1A24-4C78-BF12-7C8D011CA06D}">
      <dsp:nvSpPr>
        <dsp:cNvPr id="0" name=""/>
        <dsp:cNvSpPr/>
      </dsp:nvSpPr>
      <dsp:spPr>
        <a:xfrm>
          <a:off x="829129" y="1857103"/>
          <a:ext cx="3428090" cy="24670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17780" rIns="53340" bIns="1778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29129" y="1857103"/>
        <a:ext cx="3428090" cy="246708"/>
      </dsp:txXfrm>
    </dsp:sp>
    <dsp:sp modelId="{F4807DAA-592F-443D-A6D4-79A4FD662156}">
      <dsp:nvSpPr>
        <dsp:cNvPr id="0" name=""/>
        <dsp:cNvSpPr/>
      </dsp:nvSpPr>
      <dsp:spPr>
        <a:xfrm>
          <a:off x="829129" y="2181963"/>
          <a:ext cx="2163810" cy="1129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766B9-EA24-4DD7-82A9-AACFFE17F905}">
      <dsp:nvSpPr>
        <dsp:cNvPr id="0" name=""/>
        <dsp:cNvSpPr/>
      </dsp:nvSpPr>
      <dsp:spPr>
        <a:xfrm>
          <a:off x="829129" y="3156545"/>
          <a:ext cx="2163810" cy="141070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29129" y="3156545"/>
        <a:ext cx="2163810" cy="141070"/>
      </dsp:txXfrm>
    </dsp:sp>
    <dsp:sp modelId="{F8A8E54E-CCB7-4915-8D34-67E61E753064}">
      <dsp:nvSpPr>
        <dsp:cNvPr id="0" name=""/>
        <dsp:cNvSpPr/>
      </dsp:nvSpPr>
      <dsp:spPr>
        <a:xfrm>
          <a:off x="3057731" y="2181963"/>
          <a:ext cx="1199488" cy="112956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29A84-D7BF-4775-AFA5-FFB151F5FC33}">
      <dsp:nvSpPr>
        <dsp:cNvPr id="0" name=""/>
        <dsp:cNvSpPr/>
      </dsp:nvSpPr>
      <dsp:spPr>
        <a:xfrm>
          <a:off x="3057731" y="3154227"/>
          <a:ext cx="1199488" cy="14239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0160" rIns="30480" bIns="10160" numCol="1" spcCol="1270" anchor="b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57731" y="3154227"/>
        <a:ext cx="1199488" cy="1423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80239-12F7-403D-A07C-F38D506A2618}">
      <dsp:nvSpPr>
        <dsp:cNvPr id="0" name=""/>
        <dsp:cNvSpPr/>
      </dsp:nvSpPr>
      <dsp:spPr>
        <a:xfrm>
          <a:off x="2004202" y="522"/>
          <a:ext cx="1077944" cy="9879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52430" y="48750"/>
        <a:ext cx="981488" cy="891507"/>
      </dsp:txXfrm>
    </dsp:sp>
    <dsp:sp modelId="{BEAA1BFB-9162-4FFF-BE16-C4227344799A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1870286" y="121828"/>
              </a:moveTo>
              <a:arcTo wR="1317052" hR="1317052" stAng="17690281" swAng="4299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4C82F-813C-457B-BDBE-FFD4EC634944}">
      <dsp:nvSpPr>
        <dsp:cNvPr id="0" name=""/>
        <dsp:cNvSpPr/>
      </dsp:nvSpPr>
      <dsp:spPr>
        <a:xfrm>
          <a:off x="3144803" y="1976101"/>
          <a:ext cx="1077944" cy="9879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93031" y="2024329"/>
        <a:ext cx="981488" cy="891507"/>
      </dsp:txXfrm>
    </dsp:sp>
    <dsp:sp modelId="{EB9164EF-D527-4F27-8A57-EC7DF40FECEE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1943324" y="2475677"/>
              </a:moveTo>
              <a:arcTo wR="1317052" hR="1317052" stAng="3696446" swAng="34071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AFDC5-255F-41ED-AA48-D0B806FCB3D8}">
      <dsp:nvSpPr>
        <dsp:cNvPr id="0" name=""/>
        <dsp:cNvSpPr/>
      </dsp:nvSpPr>
      <dsp:spPr>
        <a:xfrm>
          <a:off x="863601" y="1976101"/>
          <a:ext cx="1077944" cy="9879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平台 </a:t>
          </a:r>
          <a:r>
            <a:rPr lang="en-US" altLang="zh-CN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1829" y="2024329"/>
        <a:ext cx="981488" cy="891507"/>
      </dsp:txXfrm>
    </dsp:sp>
    <dsp:sp modelId="{9CDDB4D7-2D44-44AD-9C11-EE2A94B98A7D}">
      <dsp:nvSpPr>
        <dsp:cNvPr id="0" name=""/>
        <dsp:cNvSpPr/>
      </dsp:nvSpPr>
      <dsp:spPr>
        <a:xfrm>
          <a:off x="1226122" y="494504"/>
          <a:ext cx="2634105" cy="2634105"/>
        </a:xfrm>
        <a:custGeom>
          <a:avLst/>
          <a:gdLst/>
          <a:ahLst/>
          <a:cxnLst/>
          <a:rect l="0" t="0" r="0" b="0"/>
          <a:pathLst>
            <a:path>
              <a:moveTo>
                <a:pt x="8453" y="1466036"/>
              </a:moveTo>
              <a:arcTo wR="1317052" hR="1317052" stAng="10410291" swAng="429942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867E2-0C81-4C30-9410-3303AF466155}">
      <dsp:nvSpPr>
        <dsp:cNvPr id="0" name=""/>
        <dsp:cNvSpPr/>
      </dsp:nvSpPr>
      <dsp:spPr>
        <a:xfrm>
          <a:off x="1850420" y="2658"/>
          <a:ext cx="1385508" cy="6199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安装部署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68578" y="20816"/>
        <a:ext cx="1349192" cy="583645"/>
      </dsp:txXfrm>
    </dsp:sp>
    <dsp:sp modelId="{55B16A98-2AA7-4B8C-A708-B871DFF345A1}">
      <dsp:nvSpPr>
        <dsp:cNvPr id="0" name=""/>
        <dsp:cNvSpPr/>
      </dsp:nvSpPr>
      <dsp:spPr>
        <a:xfrm rot="5400000">
          <a:off x="2398851" y="641862"/>
          <a:ext cx="288647" cy="3463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2439261" y="670727"/>
        <a:ext cx="207827" cy="202053"/>
      </dsp:txXfrm>
    </dsp:sp>
    <dsp:sp modelId="{2897B5B3-153E-4A68-B916-059881D591D3}">
      <dsp:nvSpPr>
        <dsp:cNvPr id="0" name=""/>
        <dsp:cNvSpPr/>
      </dsp:nvSpPr>
      <dsp:spPr>
        <a:xfrm>
          <a:off x="-5668" y="1007483"/>
          <a:ext cx="5097687" cy="230138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日常运维管理工作</a:t>
          </a:r>
          <a:endParaRPr 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737" y="1074888"/>
        <a:ext cx="4962877" cy="21665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02B7E-16AE-447A-B97C-C575747E48BD}">
      <dsp:nvSpPr>
        <dsp:cNvPr id="0" name=""/>
        <dsp:cNvSpPr/>
      </dsp:nvSpPr>
      <dsp:spPr>
        <a:xfrm>
          <a:off x="63148" y="42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机构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148" y="425"/>
        <a:ext cx="1065299" cy="639179"/>
      </dsp:txXfrm>
    </dsp:sp>
    <dsp:sp modelId="{B7EDD584-C6F8-4A8E-92DE-D5DECE613A5C}">
      <dsp:nvSpPr>
        <dsp:cNvPr id="0" name=""/>
        <dsp:cNvSpPr/>
      </dsp:nvSpPr>
      <dsp:spPr>
        <a:xfrm>
          <a:off x="1234977" y="42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34977" y="425"/>
        <a:ext cx="1065299" cy="639179"/>
      </dsp:txXfrm>
    </dsp:sp>
    <dsp:sp modelId="{F0D3D9B3-8FE6-4DAF-BC42-0A5705638D4C}">
      <dsp:nvSpPr>
        <dsp:cNvPr id="0" name=""/>
        <dsp:cNvSpPr/>
      </dsp:nvSpPr>
      <dsp:spPr>
        <a:xfrm>
          <a:off x="2406807" y="42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场景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06807" y="425"/>
        <a:ext cx="1065299" cy="639179"/>
      </dsp:txXfrm>
    </dsp:sp>
    <dsp:sp modelId="{C1EA2AFB-A79A-4FD1-914A-8F049B8B9490}">
      <dsp:nvSpPr>
        <dsp:cNvPr id="0" name=""/>
        <dsp:cNvSpPr/>
      </dsp:nvSpPr>
      <dsp:spPr>
        <a:xfrm>
          <a:off x="3578637" y="42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78637" y="425"/>
        <a:ext cx="1065299" cy="639179"/>
      </dsp:txXfrm>
    </dsp:sp>
    <dsp:sp modelId="{3FD48818-5097-4B38-BA93-D25FFE3CDDF3}">
      <dsp:nvSpPr>
        <dsp:cNvPr id="0" name=""/>
        <dsp:cNvSpPr/>
      </dsp:nvSpPr>
      <dsp:spPr>
        <a:xfrm>
          <a:off x="1234977" y="74613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客服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34977" y="746135"/>
        <a:ext cx="1065299" cy="639179"/>
      </dsp:txXfrm>
    </dsp:sp>
    <dsp:sp modelId="{F45D80D2-E88A-45A0-8457-8C0B788591D6}">
      <dsp:nvSpPr>
        <dsp:cNvPr id="0" name=""/>
        <dsp:cNvSpPr/>
      </dsp:nvSpPr>
      <dsp:spPr>
        <a:xfrm>
          <a:off x="2406807" y="746135"/>
          <a:ext cx="1065299" cy="63917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5000"/>
                <a:satMod val="101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4000"/>
                <a:lumMod val="105000"/>
              </a:schemeClr>
            </a:gs>
          </a:gsLst>
          <a:lin ang="27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其它</a:t>
          </a:r>
          <a:endParaRPr 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06807" y="746135"/>
        <a:ext cx="1065299" cy="639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17CAFC-32BC-43AC-A360-905A0576E602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E886D-6CE1-4543-BE35-688F8C5A0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6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906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896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386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617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7536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327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08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600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777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7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19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8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5" r:id="rId1"/>
    <p:sldLayoutId id="2147485656" r:id="rId2"/>
    <p:sldLayoutId id="2147485657" r:id="rId3"/>
    <p:sldLayoutId id="2147485658" r:id="rId4"/>
    <p:sldLayoutId id="2147485659" r:id="rId5"/>
    <p:sldLayoutId id="2147485660" r:id="rId6"/>
    <p:sldLayoutId id="2147485661" r:id="rId7"/>
    <p:sldLayoutId id="2147485662" r:id="rId8"/>
    <p:sldLayoutId id="2147485663" r:id="rId9"/>
    <p:sldLayoutId id="2147485664" r:id="rId10"/>
    <p:sldLayoutId id="2147485665" r:id="rId11"/>
    <p:sldLayoutId id="2147485666" r:id="rId12"/>
    <p:sldLayoutId id="2147485667" r:id="rId13"/>
    <p:sldLayoutId id="214748566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2.sv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12" Type="http://schemas.openxmlformats.org/officeDocument/2006/relationships/image" Target="../media/image270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5.svg"/><Relationship Id="rId7" Type="http://schemas.openxmlformats.org/officeDocument/2006/relationships/diagramLayout" Target="../diagrams/layout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5.xml"/><Relationship Id="rId5" Type="http://schemas.openxmlformats.org/officeDocument/2006/relationships/image" Target="../media/image17.svg"/><Relationship Id="rId10" Type="http://schemas.microsoft.com/office/2007/relationships/diagramDrawing" Target="../diagrams/drawing5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94" y="781351"/>
            <a:ext cx="10945368" cy="33528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sz="6600" spc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城乡</a:t>
            </a:r>
            <a:r>
              <a:rPr lang="zh-CN" altLang="en-US" sz="66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元宇宙服务器</a:t>
            </a:r>
            <a:endParaRPr lang="en-US" sz="66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7EB56CE-0655-3ECA-958E-4215B751B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10881533" cy="1787722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3.0 TECHNOLOGIES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4442" y="781351"/>
            <a:ext cx="584987" cy="56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42" y="1418288"/>
            <a:ext cx="584987" cy="564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69909" y="1479185"/>
            <a:ext cx="2836536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69909" y="862218"/>
            <a:ext cx="4346375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碳积分账户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合约的主体（机构和用户）都自动拥有碳积分账户，参与完成富碳的业务后可以加持所衍生的碳积分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用户的碳积分账号是其身份证号码，机构的则是其法定信用代号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在有平台联盟的情况下，碳积分账户不依赖于单个平台，也可以进行跨平台转账操作（基于区块链）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CAB2E65-EEE5-809D-8944-F2AFA8C04B8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8228329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16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联盟和互访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城乡服务器可以单独中心化的运营使用，也可以两两之间结成联盟。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联盟后的两个平台，形成了多中心化的格局，用户可以互访盟友平台上的资源，例如浏览别的平台上的场景和项目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88E6DAA-575F-4DD0-3705-868D412002B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5387800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7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5D6F1F-610D-9CA6-F018-7C3FD68B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二、管理篇</a:t>
            </a:r>
            <a:endParaRPr lang="en-US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3517A2-BC9C-7A0B-4864-69062537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755630" cy="7298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各层级的管理要求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42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低门槛运管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6A8629-49AA-BDC3-32FA-71238233DB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城乡服务器的简明化架构设计，意在让非技术型团队可以胜任系统的日常运维工作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除了安装部署工作以外，日常运营任务可以由业务型团队完成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由于是开源系统，运营方在日常运维、二次开发上有更多的自主性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F581B7D-697E-04B1-52C9-F56227EFDF9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11694128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E68FB7-7F68-D0C2-2298-F3ABF0BB3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87794"/>
              </p:ext>
            </p:extLst>
          </p:nvPr>
        </p:nvGraphicFramePr>
        <p:xfrm>
          <a:off x="6184032" y="3233393"/>
          <a:ext cx="4707085" cy="138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204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安装部署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6A8629-49AA-BDC3-32FA-71238233DB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安装初始化平台是一个简明的过程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在云端安装元宇宙服务器以及相应的数据库系统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在云端加装城乡代理服务器，通过缓存和分流提高性能和并发处理能力，也作为安全防火墙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可选地，在边缘端部署城乡工作站，连接操控本地设备，如智能秤、工作台、物联网关等等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5" name="Content Placeholder 14">
            <a:extLst>
              <a:ext uri="{FF2B5EF4-FFF2-40B4-BE49-F238E27FC236}">
                <a16:creationId xmlns:a16="http://schemas.microsoft.com/office/drawing/2014/main" id="{EF034C94-0CA9-889E-3B59-8845EA2CA07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831622291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loud 1">
            <a:extLst>
              <a:ext uri="{FF2B5EF4-FFF2-40B4-BE49-F238E27FC236}">
                <a16:creationId xmlns:a16="http://schemas.microsoft.com/office/drawing/2014/main" id="{F4CF7687-F6F8-F15A-DB22-E9984E147732}"/>
              </a:ext>
            </a:extLst>
          </p:cNvPr>
          <p:cNvSpPr/>
          <p:nvPr/>
        </p:nvSpPr>
        <p:spPr>
          <a:xfrm>
            <a:off x="8028527" y="3690709"/>
            <a:ext cx="1072156" cy="723412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28DE5-FCC5-BB7D-2931-6C1A01281B91}"/>
              </a:ext>
            </a:extLst>
          </p:cNvPr>
          <p:cNvSpPr txBox="1"/>
          <p:nvPr/>
        </p:nvSpPr>
        <p:spPr>
          <a:xfrm>
            <a:off x="8880225" y="3320239"/>
            <a:ext cx="107215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提速和安全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22B1F-D918-85C2-67A0-A0100A8D798A}"/>
              </a:ext>
            </a:extLst>
          </p:cNvPr>
          <p:cNvSpPr txBox="1"/>
          <p:nvPr/>
        </p:nvSpPr>
        <p:spPr>
          <a:xfrm>
            <a:off x="6417488" y="5130191"/>
            <a:ext cx="128063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设备连接操作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BF228-4080-7929-FD74-4CC04A50518F}"/>
              </a:ext>
            </a:extLst>
          </p:cNvPr>
          <p:cNvSpPr txBox="1"/>
          <p:nvPr/>
        </p:nvSpPr>
        <p:spPr>
          <a:xfrm>
            <a:off x="6975225" y="2471206"/>
            <a:ext cx="107215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应用和数据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CBC10E-E7B0-079F-879A-82A82E94F9FB}"/>
              </a:ext>
            </a:extLst>
          </p:cNvPr>
          <p:cNvSpPr txBox="1"/>
          <p:nvPr/>
        </p:nvSpPr>
        <p:spPr>
          <a:xfrm>
            <a:off x="9416303" y="2610169"/>
            <a:ext cx="107215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00BEA-9C70-E88B-B841-D20D25BB7EBA}"/>
              </a:ext>
            </a:extLst>
          </p:cNvPr>
          <p:cNvSpPr txBox="1"/>
          <p:nvPr/>
        </p:nvSpPr>
        <p:spPr>
          <a:xfrm>
            <a:off x="8344147" y="5437968"/>
            <a:ext cx="107215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边缘端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业务管理层级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BB854-4992-F5AA-492F-38A0C0AE4B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机构是指可以在平台上发布项目的主体，由平台来引入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用户是指在平台上注册，可以使用系统各项功能的个人。用户除了使用个人的功能、操作个人业务之外，还可能：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被平台授权成为平台的管理或操作者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被某机构授权，成为该机构的的管理或操作者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E72890-1433-5955-1672-B0F8F2EE2DD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67249789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2C419939-0F5F-56A5-B147-C4D8B5285C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9566" y="2627722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B78FC3C-60CB-46D7-3E30-14237889277A}"/>
              </a:ext>
            </a:extLst>
          </p:cNvPr>
          <p:cNvGrpSpPr/>
          <p:nvPr/>
        </p:nvGrpSpPr>
        <p:grpSpPr>
          <a:xfrm>
            <a:off x="8399283" y="4563879"/>
            <a:ext cx="929485" cy="550842"/>
            <a:chOff x="6825006" y="5374584"/>
            <a:chExt cx="929485" cy="550842"/>
          </a:xfrm>
        </p:grpSpPr>
        <p:pic>
          <p:nvPicPr>
            <p:cNvPr id="7" name="Graphic 6" descr="User">
              <a:extLst>
                <a:ext uri="{FF2B5EF4-FFF2-40B4-BE49-F238E27FC236}">
                  <a16:creationId xmlns:a16="http://schemas.microsoft.com/office/drawing/2014/main" id="{CC960253-C79B-D56E-B108-DA5C1ECB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25006" y="5374585"/>
              <a:ext cx="550841" cy="550841"/>
            </a:xfrm>
            <a:prstGeom prst="rect">
              <a:avLst/>
            </a:prstGeom>
          </p:spPr>
        </p:pic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0CE9D9AA-3A1F-B968-3857-35C9ECCE0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03650" y="5374584"/>
              <a:ext cx="550841" cy="550841"/>
            </a:xfrm>
            <a:prstGeom prst="rect">
              <a:avLst/>
            </a:prstGeom>
          </p:spPr>
        </p:pic>
      </p:grpSp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0CBC8916-2592-B43C-7690-523D8A0A1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6766" y="4563879"/>
            <a:ext cx="550841" cy="5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场景管理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CC03A-D7F7-46A2-A63D-2005AD0D4E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场景是项目和合约存在的大环境，一个场景下可能含有多个在运行的项目和合约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平台对场景的管理有两层工作：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按类型增设新场景，比如新增一个省份或地市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管理各场景里面的共享对象及其状态，比如，每日更新各地市的气象数据，每日更新基金的动态数据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4723BE-F839-0989-CAC1-DFB598F290DB}"/>
              </a:ext>
            </a:extLst>
          </p:cNvPr>
          <p:cNvCxnSpPr>
            <a:cxnSpLocks/>
          </p:cNvCxnSpPr>
          <p:nvPr/>
        </p:nvCxnSpPr>
        <p:spPr>
          <a:xfrm flipH="1">
            <a:off x="8964891" y="3429000"/>
            <a:ext cx="1366886" cy="119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92A8B0-A8FE-CA74-349A-977A6D4E813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5758333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47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合约管理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0B21D-5BCB-A572-1CB2-75E7534C64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合约是系统的主要内容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合约的建模，订立，执行，监管，要围绕图示的几个目标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89D91DE9-DFF0-9987-1187-9691D394933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933380291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8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安全管理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BB854-4992-F5AA-492F-38A0C0AE4B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城乡元宇宙是一个线上交易系统，安全管理涉及多方面的工作内容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4C7570-C034-B4B9-B211-7D41B1F3F10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29391542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855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碳积分参数表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B075B-09B6-4E34-4D6D-B31D9E4CB9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许多合约类型附带有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固碳系数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属性，可用于计算其交易完成时所衍生的碳积分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各种业务所对应的固碳系数是由行业标准机构（如国际机构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世界绿色气候组织）来制定的，形成的数据表格以文件的方式来共享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平台需要按时导入最新的固碳参数表，以便对碳积分的衍生进行公平合理的计算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47A823C-03DC-51FE-FEA2-A9AFB034A3F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1196030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478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一、功能篇</a:t>
            </a:r>
            <a:endParaRPr 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10843C-BD1A-C0A6-BF09-D6094118E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7512" y="4204210"/>
            <a:ext cx="10911078" cy="6600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功能和应用简介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7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联盟管理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BB854-4992-F5AA-492F-38A0C0AE4B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城乡服务器可以单独中心化的运营使用，也可以两两之间结成联盟，联盟后的平台网络，形成了多中心化的格局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一个平台可以向另一平台发起联盟请求，接受联盟请求，取消联盟关系，产看连接的状态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联盟关系有两个级别：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，双方互通共享资源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，双方互通共享资源，并且互相存贮冗余的分布式账本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95B06F2-41A2-2B8E-B32C-18F9F761A29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746964176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37B593FF-C30E-CE3A-B3C6-D8D958BFCA11}"/>
              </a:ext>
            </a:extLst>
          </p:cNvPr>
          <p:cNvSpPr/>
          <p:nvPr/>
        </p:nvSpPr>
        <p:spPr>
          <a:xfrm>
            <a:off x="7699797" y="2800874"/>
            <a:ext cx="980440" cy="50437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7A3C840E-D28F-FD10-9AF3-2131D520CD4C}"/>
              </a:ext>
            </a:extLst>
          </p:cNvPr>
          <p:cNvSpPr/>
          <p:nvPr/>
        </p:nvSpPr>
        <p:spPr>
          <a:xfrm>
            <a:off x="6502592" y="4761649"/>
            <a:ext cx="980440" cy="50437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68873-CC59-3C6E-7152-09A74053144B}"/>
              </a:ext>
            </a:extLst>
          </p:cNvPr>
          <p:cNvSpPr txBox="1"/>
          <p:nvPr/>
        </p:nvSpPr>
        <p:spPr>
          <a:xfrm>
            <a:off x="9351043" y="3248345"/>
            <a:ext cx="70655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EC87E-78B3-6B23-C526-FFDBCC842F79}"/>
              </a:ext>
            </a:extLst>
          </p:cNvPr>
          <p:cNvSpPr txBox="1"/>
          <p:nvPr/>
        </p:nvSpPr>
        <p:spPr>
          <a:xfrm>
            <a:off x="8179020" y="5036031"/>
            <a:ext cx="71045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9D957C-AE43-2AED-553F-9522914E8CBD}"/>
              </a:ext>
            </a:extLst>
          </p:cNvPr>
          <p:cNvSpPr txBox="1"/>
          <p:nvPr/>
        </p:nvSpPr>
        <p:spPr>
          <a:xfrm>
            <a:off x="6776477" y="3349570"/>
            <a:ext cx="70655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32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3517A2-BC9C-7A0B-4864-690625379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835640" cy="72988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架构、数据和算法、二次开发</a:t>
            </a:r>
            <a:endParaRPr 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D6F1F-610D-9CA6-F018-7C3FD68B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三、架构篇</a:t>
            </a:r>
            <a:endParaRPr lang="en-US" sz="6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03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元宇宙元素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在城乡元宇宙中，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是指对象、任务、合约、场景等基本内容单元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每个元素都有称为类的程序代码体来实现其功能，元素是从这些类创建出来的实例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6D033D-E38B-0B7D-78A1-7F65D227939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71770777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55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元素的时空属性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大多数元宇宙元素具备时空属性，在相应的程序类中用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时空五元组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tuple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）来表示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其中涉及的坐标，通常是用经纬海拔来计量的地理坐标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5C6B85-1D7E-930C-571F-F60532F1822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0985B5B2-C581-570E-0D1C-8019A8ADB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061241"/>
              </p:ext>
            </p:extLst>
          </p:nvPr>
        </p:nvGraphicFramePr>
        <p:xfrm>
          <a:off x="5994400" y="2063749"/>
          <a:ext cx="5086350" cy="33108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716475797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553409708"/>
                    </a:ext>
                  </a:extLst>
                </a:gridCol>
              </a:tblGrid>
              <a:tr h="5518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数据项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指导语义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93336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横坐标或经度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283463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纵坐标或纬度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912367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高度或海拔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567496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半径范围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187822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发生的时点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746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4C4084-0B6F-823A-0B37-80E26C6E054E}"/>
              </a:ext>
            </a:extLst>
          </p:cNvPr>
          <p:cNvSpPr txBox="1"/>
          <p:nvPr/>
        </p:nvSpPr>
        <p:spPr>
          <a:xfrm>
            <a:off x="7864508" y="1471371"/>
            <a:ext cx="134613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时空五元组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0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元编程方式</a:t>
            </a:r>
            <a:r>
              <a:rPr lang="zh-CN" altLang="en-US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Meta Programming</a:t>
            </a:r>
            <a:r>
              <a:rPr lang="zh-CN" altLang="en-US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）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大多现代编程语言具有在程序结构上附加元数据，并且可由程序来读取的能力（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Reflection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城乡服务器运用这种元编程方式，制定了一套规范，来编写所有的元素程序类（又称插件）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符合规范的程序类，可以被引擎所加载和管理，引擎对其元素实例也作出必要的编排、链接等预处理，使各部件在运行时被装配成为一个整体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0E79-143C-59D0-43A6-87DEA6469BE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合约范例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”)]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SampleDeal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MvDeal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[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(layout :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MvGrid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box : true)]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MvObj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egate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ElectricGateObj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……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};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……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[</a:t>
            </a:r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(User)]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MvTask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pay = </a:t>
            </a: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MvTask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{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method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ecny</a:t>
            </a:r>
            <a:b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};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Callout: Line with Border and Accent Bar 4">
            <a:extLst>
              <a:ext uri="{FF2B5EF4-FFF2-40B4-BE49-F238E27FC236}">
                <a16:creationId xmlns:a16="http://schemas.microsoft.com/office/drawing/2014/main" id="{2D9CB53C-A4A5-A925-D625-088985236DFE}"/>
              </a:ext>
            </a:extLst>
          </p:cNvPr>
          <p:cNvSpPr/>
          <p:nvPr/>
        </p:nvSpPr>
        <p:spPr>
          <a:xfrm>
            <a:off x="9499864" y="2303516"/>
            <a:ext cx="914400" cy="263512"/>
          </a:xfrm>
          <a:prstGeom prst="accentBorderCallout1">
            <a:avLst>
              <a:gd name="adj1" fmla="val 18750"/>
              <a:gd name="adj2" fmla="val -8333"/>
              <a:gd name="adj3" fmla="val 121626"/>
              <a:gd name="adj4" fmla="val -10561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allout: Line with Border and Accent Bar 7">
            <a:extLst>
              <a:ext uri="{FF2B5EF4-FFF2-40B4-BE49-F238E27FC236}">
                <a16:creationId xmlns:a16="http://schemas.microsoft.com/office/drawing/2014/main" id="{CE57B3D8-3E94-7338-B1B7-FDDEBF8E7412}"/>
              </a:ext>
            </a:extLst>
          </p:cNvPr>
          <p:cNvSpPr/>
          <p:nvPr/>
        </p:nvSpPr>
        <p:spPr>
          <a:xfrm>
            <a:off x="9387840" y="3221182"/>
            <a:ext cx="914400" cy="263512"/>
          </a:xfrm>
          <a:prstGeom prst="accentBorderCallout1">
            <a:avLst>
              <a:gd name="adj1" fmla="val 18750"/>
              <a:gd name="adj2" fmla="val -8333"/>
              <a:gd name="adj3" fmla="val -102012"/>
              <a:gd name="adj4" fmla="val -8196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程序代码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26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元宇宙引擎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城乡元宇宙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管理元素类库，运行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的核心部件，又称为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管理合约的生存周期，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把元宇宙元素映射为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资源，定义和扩充其语义和上下文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数据存取等操作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引擎的设计，可以让新业务快速编程建模，快速装载投入生产使用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59431D-C60B-0995-147F-66EBA87ED76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99514098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19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抽象数据结构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系统用统一的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通用五元组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tuple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抽象数据结构，来代表所有的对象和任务的通用数据状态（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：另要加上时空五元组才是完整的记录）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这样，引擎就能以统一的方法来实现数据存储、可视化处理、数据分析、机器学习，等等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各个数据项都有一个指导语义，然而其具体含义，依赖在具体的对象类型或任务类型中的定义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9BCA7D-B604-31DA-689D-BF1ED3A7C6B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80721294"/>
              </p:ext>
            </p:extLst>
          </p:nvPr>
        </p:nvGraphicFramePr>
        <p:xfrm>
          <a:off x="5994400" y="2063749"/>
          <a:ext cx="5086350" cy="33108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716475797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553409708"/>
                    </a:ext>
                  </a:extLst>
                </a:gridCol>
              </a:tblGrid>
              <a:tr h="5518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数据项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指导语义</a:t>
                      </a:r>
                      <a:endParaRPr lang="en-US" sz="2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493336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状态码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8283463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价值或专业计量值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912367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百分计权重或品质值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567496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计数或者数量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187822"/>
                  </a:ext>
                </a:extLst>
              </a:tr>
              <a:tr h="5518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字符记号或描述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7466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4779EC-EAFB-DF93-C4BB-193FA865F777}"/>
              </a:ext>
            </a:extLst>
          </p:cNvPr>
          <p:cNvSpPr txBox="1"/>
          <p:nvPr/>
        </p:nvSpPr>
        <p:spPr>
          <a:xfrm>
            <a:off x="7864508" y="1471371"/>
            <a:ext cx="134613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通用五元组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9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对象与数字孪生</a:t>
            </a:r>
            <a:r>
              <a:rPr lang="zh-CN" altLang="en-US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Objects &amp; Digital Twins</a:t>
            </a:r>
            <a:r>
              <a:rPr lang="zh-CN" altLang="en-US" sz="3200" dirty="0">
                <a:latin typeface="Arial Narrow" panose="020B0606020202030204" pitchFamily="34" charset="0"/>
                <a:ea typeface="微软雅黑" panose="020B0503020204020204" pitchFamily="34" charset="-122"/>
              </a:rPr>
              <a:t>）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CC03A-D7F7-46A2-A63D-2005AD0D4E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代表一个是现实世界中的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事物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，对象及时反映事物的状态变化，甚至对其有远程操控能力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对象可以有若干子对象，反映事物之间的包含或者上下级关系（也反映在可视化交互上）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一个合约通常定义多个对象，可能是现实的事物，也可能是抽象的因素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0304A1-FB53-3E85-9555-AC4FA7FDEF1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77823019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5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任务与执行进程（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Tasks &amp; Execution Process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CC03A-D7F7-46A2-A63D-2005AD0D4E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是项目管理的概念，它代表一个要完成的活动，比如支付、杀虫、收割等等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任务可以有若干子任务，代表两个层级的管理粒度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一个合约通常会定义多个任务，指定它们的基本属性，比如计划的开始时间、结束时间，资源耗用情况，等等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B5703F-E87E-9A5A-7BE8-572B5F0B6DA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83920494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86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合约的构成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一个合约（模板或者程序类）由三部分构成：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参数区，提供可变的参数，以便模板可以被不同的项目使用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对象区，定义跟合约相关的事物和因素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任务区：定义业务进程中的活动和操作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在元素类库的支持下，编写一个合约模板估计耗费半小时时间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29723D-983D-30ED-BD84-CFFBE04C2F7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30262197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70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685800"/>
            <a:ext cx="10396882" cy="115814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城乡元宇宙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4654" y="2063396"/>
            <a:ext cx="5088714" cy="3311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是指用数字空间来代表或模拟物理空间，包括其中的的人、物、作业流程等，并且通过人工智能和数据分析掌握其更多的内在规律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城乡元宇宙服务器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是一个软件服务器产品，它通过管理和运行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合约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为各类业务展开线上交易和作业进程，通过可视化的交互协同及数字孪生等手段，反映并主导现实中的商业活动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城乡服务器是一个开源的研发项目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BA68478-DC8D-C728-D746-110FEB8C7AC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74792304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A08F18F-10EB-0855-A731-0B866654F56D}"/>
              </a:ext>
            </a:extLst>
          </p:cNvPr>
          <p:cNvSpPr txBox="1"/>
          <p:nvPr/>
        </p:nvSpPr>
        <p:spPr>
          <a:xfrm>
            <a:off x="8956082" y="4174294"/>
            <a:ext cx="11321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城乡元宇宙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FB8124-D67C-CB02-2BAE-8F8FF6D7B93F}"/>
              </a:ext>
            </a:extLst>
          </p:cNvPr>
          <p:cNvSpPr txBox="1"/>
          <p:nvPr/>
        </p:nvSpPr>
        <p:spPr>
          <a:xfrm>
            <a:off x="8190113" y="2854081"/>
            <a:ext cx="694922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53DDD-9297-92AC-A75F-B19F2570E7A1}"/>
              </a:ext>
            </a:extLst>
          </p:cNvPr>
          <p:cNvSpPr txBox="1"/>
          <p:nvPr/>
        </p:nvSpPr>
        <p:spPr>
          <a:xfrm>
            <a:off x="6975225" y="3897149"/>
            <a:ext cx="61429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社交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C859ED-03E3-D198-0F2C-9EBF752F91B0}"/>
              </a:ext>
            </a:extLst>
          </p:cNvPr>
          <p:cNvSpPr txBox="1"/>
          <p:nvPr/>
        </p:nvSpPr>
        <p:spPr>
          <a:xfrm>
            <a:off x="7767872" y="1553558"/>
            <a:ext cx="1539404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元宇宙分类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0F12D-7759-6C94-37F9-507143F0705C}"/>
              </a:ext>
            </a:extLst>
          </p:cNvPr>
          <p:cNvSpPr txBox="1"/>
          <p:nvPr/>
        </p:nvSpPr>
        <p:spPr>
          <a:xfrm>
            <a:off x="7589520" y="4259967"/>
            <a:ext cx="614338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二次开发的支持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由于开发环境和生产环境是完全一致的，在开发时可以方便地运行系统，来实现快速当场调试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引擎提供的元素类库，是所有可用的元素类的完整目录，开发人员可以浏览它们的结构，用法，直接观察其效果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引擎在分析当程序结构的时候，也会报告一些硬性的问题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8A179F-350E-8249-7A0F-0707E3466A9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13826590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98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可视化交互设计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A6FCD7-09EC-A6E8-3712-85B19CDF0D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原则：交互基于真实，但又按照关键特征进行抽象和提炼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每个元素可以（通过程序类）完全定制自己的交互和呈现。交互举例：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按对象的状态来显示对应的动画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按元数据的限定来摆放子对象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显示走势图、甘特图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弹出对话框，完成一个任务操作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sz="18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0CF4430-8737-4D69-0446-F02A15F8D38C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34491258"/>
              </p:ext>
            </p:extLst>
          </p:nvPr>
        </p:nvGraphicFramePr>
        <p:xfrm>
          <a:off x="6042581" y="2111604"/>
          <a:ext cx="5039756" cy="3329953"/>
        </p:xfrm>
        <a:graphic>
          <a:graphicData uri="http://schemas.openxmlformats.org/drawingml/2006/table">
            <a:tbl>
              <a:tblPr firstRow="1">
                <a:tableStyleId>{69CF1AB2-1976-4502-BF36-3FF5EA218861}</a:tableStyleId>
              </a:tblPr>
              <a:tblGrid>
                <a:gridCol w="2215839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82391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4616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格式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2555803387"/>
                  </a:ext>
                </a:extLst>
              </a:tr>
              <a:tr h="46169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JPEG</a:t>
                      </a: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真实图片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4163284649"/>
                  </a:ext>
                </a:extLst>
              </a:tr>
              <a:tr h="461692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WebP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抽象或真实动画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461692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SVG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示意性矢量图形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461692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MP4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55980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VR180 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46169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OBJ</a:t>
                      </a:r>
                    </a:p>
                  </a:txBody>
                  <a:tcPr marL="95199" marR="9519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三维模型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199" marR="95199"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数据分析与预测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要对特定的合约类型进行分析或预测，就要为此编写分析模型或预测模型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另外，引擎内建了神经网络数据结构，和合约的运行环境是集成一体的，经过得当的配置，可以基于大数据（通用五元组），针对特定的业务类型训练规则模型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5A65FB1-6792-48DF-28DE-DC3D5415E9F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76205380"/>
              </p:ext>
            </p:extLst>
          </p:nvPr>
        </p:nvGraphicFramePr>
        <p:xfrm>
          <a:off x="5994400" y="2063750"/>
          <a:ext cx="3174538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671D6A18-3A1F-6C71-F09A-4F2F0C489D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778058"/>
              </p:ext>
            </p:extLst>
          </p:nvPr>
        </p:nvGraphicFramePr>
        <p:xfrm>
          <a:off x="8471441" y="2053598"/>
          <a:ext cx="2359891" cy="3310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31F66DE1-548C-D2DD-F713-64D3FC57D6F7}"/>
              </a:ext>
            </a:extLst>
          </p:cNvPr>
          <p:cNvSpPr/>
          <p:nvPr/>
        </p:nvSpPr>
        <p:spPr>
          <a:xfrm>
            <a:off x="8063346" y="2222108"/>
            <a:ext cx="1203202" cy="2532767"/>
          </a:xfrm>
          <a:prstGeom prst="curvedLeftArrow">
            <a:avLst>
              <a:gd name="adj1" fmla="val 9032"/>
              <a:gd name="adj2" fmla="val 278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8A782939-6FD6-45A0-87F6-C02D1890FB4E}"/>
              </a:ext>
            </a:extLst>
          </p:cNvPr>
          <p:cNvSpPr/>
          <p:nvPr/>
        </p:nvSpPr>
        <p:spPr>
          <a:xfrm>
            <a:off x="7965737" y="3429000"/>
            <a:ext cx="1011408" cy="1325876"/>
          </a:xfrm>
          <a:prstGeom prst="curvedLeftArrow">
            <a:avLst>
              <a:gd name="adj1" fmla="val 9032"/>
              <a:gd name="adj2" fmla="val 278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9947-4CBE-E466-C472-639C9362129A}"/>
                  </a:ext>
                </a:extLst>
              </p:cNvPr>
              <p:cNvSpPr txBox="1"/>
              <p:nvPr/>
            </p:nvSpPr>
            <p:spPr>
              <a:xfrm>
                <a:off x="8146134" y="2531467"/>
                <a:ext cx="1277209" cy="58817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𝑊𝑖𝑋𝑖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379947-4CBE-E466-C472-639C93621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134" y="2531467"/>
                <a:ext cx="1277209" cy="5881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2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区块链和碳积分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B075B-09B6-4E34-4D6D-B31D9E4CB9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城乡服务器内建有联盟区块链引擎，具有分布式账本和资源互通机制，在服务器之间两两联盟，建构有监管的（不需要挖矿）区块链网络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两个平台结成联盟后，资源能够互通共享，碳积分账户也可以跨平台转账，并且冗余存储</a:t>
            </a:r>
          </a:p>
        </p:txBody>
      </p:sp>
      <p:graphicFrame>
        <p:nvGraphicFramePr>
          <p:cNvPr id="10" name="Content Placeholder 21">
            <a:extLst>
              <a:ext uri="{FF2B5EF4-FFF2-40B4-BE49-F238E27FC236}">
                <a16:creationId xmlns:a16="http://schemas.microsoft.com/office/drawing/2014/main" id="{66F48889-4E18-D065-BE9E-299F9DDDD1E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44347067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2470DE53-FDAC-262A-AEB8-30188EB3907F}"/>
              </a:ext>
            </a:extLst>
          </p:cNvPr>
          <p:cNvSpPr/>
          <p:nvPr/>
        </p:nvSpPr>
        <p:spPr>
          <a:xfrm>
            <a:off x="6672275" y="4148907"/>
            <a:ext cx="980440" cy="50437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1C95C523-6E6C-78D1-41DA-A4FF93C52201}"/>
              </a:ext>
            </a:extLst>
          </p:cNvPr>
          <p:cNvSpPr/>
          <p:nvPr/>
        </p:nvSpPr>
        <p:spPr>
          <a:xfrm>
            <a:off x="9344692" y="4148903"/>
            <a:ext cx="980440" cy="50437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积分账户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DC52C217-62FE-5CB6-0D3A-01D3ED7166B2}"/>
              </a:ext>
            </a:extLst>
          </p:cNvPr>
          <p:cNvSpPr/>
          <p:nvPr/>
        </p:nvSpPr>
        <p:spPr>
          <a:xfrm>
            <a:off x="6672275" y="3765120"/>
            <a:ext cx="980440" cy="504372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1B69288-BD3F-F29E-6743-77A411622A89}"/>
              </a:ext>
            </a:extLst>
          </p:cNvPr>
          <p:cNvSpPr/>
          <p:nvPr/>
        </p:nvSpPr>
        <p:spPr>
          <a:xfrm>
            <a:off x="9344692" y="3765119"/>
            <a:ext cx="980440" cy="50437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53F7E9-59B0-5618-1A8C-82F9DD9B7D9F}"/>
              </a:ext>
            </a:extLst>
          </p:cNvPr>
          <p:cNvSpPr txBox="1"/>
          <p:nvPr/>
        </p:nvSpPr>
        <p:spPr>
          <a:xfrm>
            <a:off x="7920580" y="2259962"/>
            <a:ext cx="12339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资源共享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BDD12-B85C-997F-8169-5C204CA58DA1}"/>
              </a:ext>
            </a:extLst>
          </p:cNvPr>
          <p:cNvSpPr txBox="1"/>
          <p:nvPr/>
        </p:nvSpPr>
        <p:spPr>
          <a:xfrm>
            <a:off x="7848536" y="4806427"/>
            <a:ext cx="13952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分布式账本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8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远程编程接口（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由于所有元宇宙元素都通过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展露和访问，这使得平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台的许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多功能都可以远程调用（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REST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远程调用必须基于机构账户，并且以该机构的用户的身份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8646330"/>
              </p:ext>
            </p:extLst>
          </p:nvPr>
        </p:nvGraphicFramePr>
        <p:xfrm>
          <a:off x="6011863" y="1998663"/>
          <a:ext cx="4662487" cy="376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656919"/>
            <a:ext cx="2375793" cy="86726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获得用户访问令牌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412497"/>
            <a:ext cx="2375793" cy="86726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发起调用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685800"/>
            <a:ext cx="10396882" cy="115814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主要用途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城乡服务器一般部署在云端，成为云应用平台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入驻的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在平台上发布项目。每个项目必须套用一个系统提供的合约模板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规定业务活动的流程和细节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注册的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通过选择项目来发起合约进程，并且双方在合约执行期间协同操作、监控各因素的动态变化，推动合约的作业进程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富碳业务会自动结算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碳积分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所得，存入主体的碳积分账户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FAFF843-C2BE-DA48-ED14-628F684991F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126533947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1716E5F-7A99-631A-3495-5BC100E3CDE7}"/>
              </a:ext>
            </a:extLst>
          </p:cNvPr>
          <p:cNvSpPr txBox="1"/>
          <p:nvPr/>
        </p:nvSpPr>
        <p:spPr>
          <a:xfrm>
            <a:off x="8000562" y="2845671"/>
            <a:ext cx="115832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订立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0EBE0-A7BC-C1FA-1F59-04C45FE73A7E}"/>
              </a:ext>
            </a:extLst>
          </p:cNvPr>
          <p:cNvSpPr txBox="1"/>
          <p:nvPr/>
        </p:nvSpPr>
        <p:spPr>
          <a:xfrm>
            <a:off x="7958413" y="4279357"/>
            <a:ext cx="115832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互通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合约模板的种类决定了城乡服务器的应用领域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系统自带的合约模板主要是城乡振兴相关的业务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第三方可以遵照编程规范，快速编写定制化的合约模板，快速投入使用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FD559FB3-D36C-54DE-E76D-4815935CFF3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972932026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3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场景和项目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每个项目及其派生的合约必须从属于特定的场景，场景是项目的运行环境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常见的场景类型：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地域（跟地理位置联系紧密的项目）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行业（不限地理位置的项目）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用户可以通过场景来浏览资源。比如：通过省份或地区来查找其中的项目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3D5BC8B9-16E5-FB44-6A9A-3581AE37345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3604" y="1865542"/>
            <a:ext cx="3667027" cy="3667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Graphic 15" descr="Cow">
            <a:extLst>
              <a:ext uri="{FF2B5EF4-FFF2-40B4-BE49-F238E27FC236}">
                <a16:creationId xmlns:a16="http://schemas.microsoft.com/office/drawing/2014/main" id="{D5012708-DDF4-889C-3E3D-6E2D63AC1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634" y="3278296"/>
            <a:ext cx="674450" cy="674450"/>
          </a:xfrm>
          <a:prstGeom prst="rect">
            <a:avLst/>
          </a:prstGeom>
        </p:spPr>
      </p:pic>
      <p:pic>
        <p:nvPicPr>
          <p:cNvPr id="17" name="Graphic 16" descr="Forest scene">
            <a:extLst>
              <a:ext uri="{FF2B5EF4-FFF2-40B4-BE49-F238E27FC236}">
                <a16:creationId xmlns:a16="http://schemas.microsoft.com/office/drawing/2014/main" id="{F3B3C24C-178C-655D-1415-FC4AD8F82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2654" y="2879179"/>
            <a:ext cx="674450" cy="674450"/>
          </a:xfrm>
          <a:prstGeom prst="rect">
            <a:avLst/>
          </a:prstGeom>
        </p:spPr>
      </p:pic>
      <p:pic>
        <p:nvPicPr>
          <p:cNvPr id="18" name="Graphic 17" descr="Corn">
            <a:extLst>
              <a:ext uri="{FF2B5EF4-FFF2-40B4-BE49-F238E27FC236}">
                <a16:creationId xmlns:a16="http://schemas.microsoft.com/office/drawing/2014/main" id="{CC91F7AF-AB34-A290-C64D-BA3CD6B22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0949" y="2372924"/>
            <a:ext cx="674450" cy="674450"/>
          </a:xfrm>
          <a:prstGeom prst="rect">
            <a:avLst/>
          </a:prstGeom>
        </p:spPr>
      </p:pic>
      <p:pic>
        <p:nvPicPr>
          <p:cNvPr id="19" name="Graphic 18" descr="Grain">
            <a:extLst>
              <a:ext uri="{FF2B5EF4-FFF2-40B4-BE49-F238E27FC236}">
                <a16:creationId xmlns:a16="http://schemas.microsoft.com/office/drawing/2014/main" id="{B8751AC0-D2E2-618E-DC30-AB6289674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9520" y="4030788"/>
            <a:ext cx="674450" cy="674450"/>
          </a:xfrm>
          <a:prstGeom prst="rect">
            <a:avLst/>
          </a:prstGeom>
        </p:spPr>
      </p:pic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1E8C1542-5D59-76F6-6A82-5D107A2B80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3901" y="3162174"/>
            <a:ext cx="1071001" cy="10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合约的状态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项目是由机构发布的，用户通过选择合适的项目，来启动一个合约进程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城乡服务器是通过合约来展现业务的，合约中的每个部件都是元宇宙空间中的事物（元素）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合约有几个主要状态，分别代表了当前处理的进度和状况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在合约管理界面上，合约是以文件夹方式来组织的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9688FEC-70C8-63D3-9152-31813737059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03480793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8CEC47-28D3-AF12-BD86-5AA0C63C96DE}"/>
              </a:ext>
            </a:extLst>
          </p:cNvPr>
          <p:cNvGrpSpPr/>
          <p:nvPr/>
        </p:nvGrpSpPr>
        <p:grpSpPr>
          <a:xfrm>
            <a:off x="6416426" y="1558831"/>
            <a:ext cx="3491145" cy="3616484"/>
            <a:chOff x="6588138" y="1998135"/>
            <a:chExt cx="3941603" cy="3767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B6E921-8D9E-79FA-4708-98F0899E7A16}"/>
                </a:ext>
              </a:extLst>
            </p:cNvPr>
            <p:cNvSpPr/>
            <p:nvPr/>
          </p:nvSpPr>
          <p:spPr>
            <a:xfrm>
              <a:off x="6589337" y="1998135"/>
              <a:ext cx="3940404" cy="2932084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41806-58BF-07E0-1571-4D52FAB45014}"/>
                </a:ext>
              </a:extLst>
            </p:cNvPr>
            <p:cNvSpPr/>
            <p:nvPr/>
          </p:nvSpPr>
          <p:spPr>
            <a:xfrm>
              <a:off x="6589337" y="4930218"/>
              <a:ext cx="3940404" cy="8352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 descr="Partial sun">
              <a:extLst>
                <a:ext uri="{FF2B5EF4-FFF2-40B4-BE49-F238E27FC236}">
                  <a16:creationId xmlns:a16="http://schemas.microsoft.com/office/drawing/2014/main" id="{15A0FB73-B5A0-AF9E-F5EC-00FD48CA7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32309" y="2066827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5ADBDB-098E-B26F-07FD-AE586C17D8F5}"/>
                </a:ext>
              </a:extLst>
            </p:cNvPr>
            <p:cNvSpPr txBox="1"/>
            <p:nvPr/>
          </p:nvSpPr>
          <p:spPr>
            <a:xfrm>
              <a:off x="9759100" y="2339361"/>
              <a:ext cx="770641" cy="369332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28℃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46373-C74F-2023-7702-1944AB8AD60B}"/>
                </a:ext>
              </a:extLst>
            </p:cNvPr>
            <p:cNvSpPr/>
            <p:nvPr/>
          </p:nvSpPr>
          <p:spPr>
            <a:xfrm>
              <a:off x="6588138" y="3271101"/>
              <a:ext cx="2873604" cy="196077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Graphic 20" descr="Plant">
              <a:extLst>
                <a:ext uri="{FF2B5EF4-FFF2-40B4-BE49-F238E27FC236}">
                  <a16:creationId xmlns:a16="http://schemas.microsoft.com/office/drawing/2014/main" id="{8B9C51E0-BDC5-C970-CBF3-924C9577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9337" y="4247203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22" name="Graphic 21" descr="Plant">
              <a:extLst>
                <a:ext uri="{FF2B5EF4-FFF2-40B4-BE49-F238E27FC236}">
                  <a16:creationId xmlns:a16="http://schemas.microsoft.com/office/drawing/2014/main" id="{2E8418CF-6328-AADE-0695-2050767C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89509" y="4246025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23" name="Graphic 22" descr="Plant">
              <a:extLst>
                <a:ext uri="{FF2B5EF4-FFF2-40B4-BE49-F238E27FC236}">
                  <a16:creationId xmlns:a16="http://schemas.microsoft.com/office/drawing/2014/main" id="{47457322-1B94-EA53-CE86-ED47F687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89681" y="4246025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24" name="Graphic 23" descr="Plant">
              <a:extLst>
                <a:ext uri="{FF2B5EF4-FFF2-40B4-BE49-F238E27FC236}">
                  <a16:creationId xmlns:a16="http://schemas.microsoft.com/office/drawing/2014/main" id="{60BD5131-397A-6E9D-BB3B-6763D7A41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3569" y="4246024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6A62A6-D770-2BEC-185E-4793063C13B0}"/>
                </a:ext>
              </a:extLst>
            </p:cNvPr>
            <p:cNvSpPr txBox="1"/>
            <p:nvPr/>
          </p:nvSpPr>
          <p:spPr>
            <a:xfrm>
              <a:off x="6732309" y="5286556"/>
              <a:ext cx="738626" cy="376656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湿度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956FE9-775F-B8F1-366E-6836BA91BC93}"/>
                </a:ext>
              </a:extLst>
            </p:cNvPr>
            <p:cNvSpPr txBox="1"/>
            <p:nvPr/>
          </p:nvSpPr>
          <p:spPr>
            <a:xfrm>
              <a:off x="7734596" y="5348558"/>
              <a:ext cx="738626" cy="376656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肥力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合约的作业进程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合约的作业进程是由合约模板来定义的，是双方协同进行的工作集合，包含两方面的内容：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跟业务相关的各种事物和因素，其变化可反馈跟踪，甚至可远程操控（又称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为达到目标所规划的操作步骤，时间进度，和人员资源管理（又称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用户和机构通过元宇宙系统，进行交流和协同，分别完成各方的操作，共同推进合约的执行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ED5E97F-4638-72C1-CF76-6D325DEFAE2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38368342"/>
              </p:ext>
            </p:extLst>
          </p:nvPr>
        </p:nvGraphicFramePr>
        <p:xfrm>
          <a:off x="7498348" y="2642302"/>
          <a:ext cx="3075264" cy="3026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688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时空变化和轨迹</a:t>
            </a:r>
            <a:endParaRPr lang="en-US" sz="3200" dirty="0"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F5AAD-09F1-A68B-DD63-3A77F9E3EE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合约中的每个对象和任务都可能具有空间性和时间性，比如：麦田在具体的位置，虫害形成和除灭的时间，等等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每个对象和任务的时空变化伴随着其它属性的变化，都被记录下来，用户可以查看这些变化轨迹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有些业务空间比较固定，变化集中反映在时间性上，比如种植业务；有些业务空间和时间的变化同时具备，比如绿色水运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603F7A83-C383-1F9A-B90B-EDE8D7C5838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73337897"/>
              </p:ext>
            </p:extLst>
          </p:nvPr>
        </p:nvGraphicFramePr>
        <p:xfrm>
          <a:off x="5994400" y="2063750"/>
          <a:ext cx="5086350" cy="3311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811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Custom 5">
      <a:dk1>
        <a:srgbClr val="595959"/>
      </a:dk1>
      <a:lt1>
        <a:sysClr val="window" lastClr="FFFFFF"/>
      </a:lt1>
      <a:dk2>
        <a:srgbClr val="75707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33302</TotalTime>
  <Words>4158</Words>
  <Application>Microsoft Office PowerPoint</Application>
  <PresentationFormat>Widescreen</PresentationFormat>
  <Paragraphs>316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微软雅黑</vt:lpstr>
      <vt:lpstr>Arial</vt:lpstr>
      <vt:lpstr>Arial Narrow</vt:lpstr>
      <vt:lpstr>Calibri</vt:lpstr>
      <vt:lpstr>Calibri Light</vt:lpstr>
      <vt:lpstr>Cambria Math</vt:lpstr>
      <vt:lpstr>Metropolitan</vt:lpstr>
      <vt:lpstr>城乡元宇宙服务器</vt:lpstr>
      <vt:lpstr>一、功能篇</vt:lpstr>
      <vt:lpstr>城乡元宇宙</vt:lpstr>
      <vt:lpstr>主要用途</vt:lpstr>
      <vt:lpstr>应用领域</vt:lpstr>
      <vt:lpstr>场景和项目</vt:lpstr>
      <vt:lpstr>合约的状态</vt:lpstr>
      <vt:lpstr>合约的作业进程</vt:lpstr>
      <vt:lpstr>时空变化和轨迹</vt:lpstr>
      <vt:lpstr>碳积分账户</vt:lpstr>
      <vt:lpstr>联盟和互访</vt:lpstr>
      <vt:lpstr>二、管理篇</vt:lpstr>
      <vt:lpstr>低门槛运管</vt:lpstr>
      <vt:lpstr>安装部署</vt:lpstr>
      <vt:lpstr>业务管理层级</vt:lpstr>
      <vt:lpstr>场景管理</vt:lpstr>
      <vt:lpstr>合约管理</vt:lpstr>
      <vt:lpstr>安全管理</vt:lpstr>
      <vt:lpstr>碳积分参数表</vt:lpstr>
      <vt:lpstr>联盟管理</vt:lpstr>
      <vt:lpstr>三、架构篇</vt:lpstr>
      <vt:lpstr>元宇宙元素</vt:lpstr>
      <vt:lpstr>元素的时空属性</vt:lpstr>
      <vt:lpstr>元编程方式（Meta Programming）</vt:lpstr>
      <vt:lpstr>元宇宙引擎</vt:lpstr>
      <vt:lpstr>抽象数据结构</vt:lpstr>
      <vt:lpstr>对象与数字孪生（Objects &amp; Digital Twins）</vt:lpstr>
      <vt:lpstr>任务与执行进程（Tasks &amp; Execution Process）</vt:lpstr>
      <vt:lpstr>合约的构成</vt:lpstr>
      <vt:lpstr>二次开发的支持</vt:lpstr>
      <vt:lpstr>可视化交互设计</vt:lpstr>
      <vt:lpstr>数据分析与预测</vt:lpstr>
      <vt:lpstr>区块链和碳积分</vt:lpstr>
      <vt:lpstr>远程编程接口（API）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2710</cp:revision>
  <dcterms:created xsi:type="dcterms:W3CDTF">2022-02-15T23:48:21Z</dcterms:created>
  <dcterms:modified xsi:type="dcterms:W3CDTF">2022-07-28T15:05:00Z</dcterms:modified>
</cp:coreProperties>
</file>